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405"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6430" autoAdjust="0"/>
  </p:normalViewPr>
  <p:slideViewPr>
    <p:cSldViewPr>
      <p:cViewPr varScale="1">
        <p:scale>
          <a:sx n="110" d="100"/>
          <a:sy n="110" d="100"/>
        </p:scale>
        <p:origin x="101"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9/11/2022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a:t>
            </a:fld>
            <a:endParaRPr lang="en-US"/>
          </a:p>
        </p:txBody>
      </p:sp>
    </p:spTree>
    <p:extLst>
      <p:ext uri="{BB962C8B-B14F-4D97-AF65-F5344CB8AC3E}">
        <p14:creationId xmlns:p14="http://schemas.microsoft.com/office/powerpoint/2010/main" val="13914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9/11/2022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9/11/2022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9/11/2022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9/11/2022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9/11/2022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9/11/2022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5"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5" y="4142461"/>
            <a:ext cx="6128145" cy="312873"/>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577455" y="4518417"/>
            <a:ext cx="5548313" cy="215443"/>
          </a:xfrm>
        </p:spPr>
        <p:txBody>
          <a:bodyPr>
            <a:normAutofit fontScale="77500" lnSpcReduction="20000"/>
          </a:bodyPr>
          <a:lstStyle/>
          <a:p>
            <a:r>
              <a:rPr lang="en-US" dirty="0"/>
              <a:t>September 14th, 2022</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3" y="1843249"/>
            <a:ext cx="4714877" cy="1592999"/>
          </a:xfrm>
          <a:prstGeom prst="rect">
            <a:avLst/>
          </a:prstGeom>
        </p:spPr>
      </p:pic>
      <p:pic>
        <p:nvPicPr>
          <p:cNvPr id="6" name="Picture 5">
            <a:extLst>
              <a:ext uri="{FF2B5EF4-FFF2-40B4-BE49-F238E27FC236}">
                <a16:creationId xmlns:a16="http://schemas.microsoft.com/office/drawing/2014/main" id="{1EBA5913-AA98-AC15-08E8-B5B0A626FB66}"/>
              </a:ext>
            </a:extLst>
          </p:cNvPr>
          <p:cNvPicPr>
            <a:picLocks noChangeAspect="1"/>
          </p:cNvPicPr>
          <p:nvPr/>
        </p:nvPicPr>
        <p:blipFill>
          <a:blip r:embed="rId4"/>
          <a:stretch>
            <a:fillRect/>
          </a:stretch>
        </p:blipFill>
        <p:spPr>
          <a:xfrm>
            <a:off x="3090322" y="2990500"/>
            <a:ext cx="1764752" cy="385817"/>
          </a:xfrm>
          <a:prstGeom prst="rect">
            <a:avLst/>
          </a:prstGeom>
        </p:spPr>
      </p:pic>
    </p:spTree>
    <p:extLst>
      <p:ext uri="{BB962C8B-B14F-4D97-AF65-F5344CB8AC3E}">
        <p14:creationId xmlns:p14="http://schemas.microsoft.com/office/powerpoint/2010/main" val="57949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7442</TotalTime>
  <Words>4654</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123</cp:revision>
  <dcterms:created xsi:type="dcterms:W3CDTF">2016-11-06T18:47:49Z</dcterms:created>
  <dcterms:modified xsi:type="dcterms:W3CDTF">2022-09-12T00:16:17Z</dcterms:modified>
</cp:coreProperties>
</file>