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1" r:id="rId2"/>
    <p:sldId id="842" r:id="rId3"/>
    <p:sldId id="84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2F528F"/>
    <a:srgbClr val="FFC000"/>
    <a:srgbClr val="4472C4"/>
    <a:srgbClr val="0BFF0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87735" autoAdjust="0"/>
  </p:normalViewPr>
  <p:slideViewPr>
    <p:cSldViewPr snapToGrid="0">
      <p:cViewPr varScale="1">
        <p:scale>
          <a:sx n="75" d="100"/>
          <a:sy n="75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E5BE-1112-4435-A2E2-ABC7751BBD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9A316-C1B8-420B-9116-B7FA267C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8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5A80-DCD7-42B1-AB21-DD095B6A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EED8F-CBA1-4217-BE4F-0E69E3A0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B2D11-802B-4113-BC62-BE82B42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F478B-515E-4360-A0A6-85E3E2BA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F3384-992E-4D23-A2AE-9923656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7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B86C-158D-40C5-AD35-BA770567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E98DD-98E8-4128-9524-23C1B3C7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E52BA-5A60-49BD-B40B-3333C2B8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7F11-885C-489F-B956-3BD82486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44CD8-7CFF-4984-BB91-E5678A76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887C8-54DD-4DCE-B697-FA97E7683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A3CAD-CFE6-441B-AB04-370BB1ED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60D38-7582-4D5D-A249-A7933EBE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C109-506A-4C05-A5A7-E03FA35D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EE38E-483A-487F-BFB6-A55B26E6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7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4769-0929-4FC2-A848-67D85FFC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DC9DF-90FB-40D6-904D-1E5FAEE5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65FA3-0B20-4141-AE78-24DC77E0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007C9-F992-4D1C-A6F5-AA7D1389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63EE1-901F-4C96-81EA-0E6049A4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2F51-DE17-4070-B0C3-4742D9CA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840C-2B0A-4F71-9D02-6525A22D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B7C99-0F2A-4792-A15F-9AE31C3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B28E9-0018-4197-A16F-E92DE4FA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C1CD-D4A7-4513-9F1D-BD4AA0F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CDD78-7E2B-48F3-B222-A5525272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F12B1-4DBC-43F2-978F-7A7581574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30157-4FE3-4B8F-80D2-CD53BFD6D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25562-D354-4DDB-B757-8FDC76E1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81246-B917-480E-A712-E831CA9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5161F-6DC0-4E99-A9B0-93BCCE9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2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B99A-94F6-4E55-AC4B-5AD7CE8D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D1B10-27AF-469E-BB4D-A3F57EFF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2BA4B-D561-4AFD-97C3-B834E2F5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83ADD-B2C8-4C2A-B697-E44363801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DD52B6-4B2B-4255-A9DB-E874249D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4C6521-5AC0-4FF0-92B2-D64FAAF1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BE2CE-169E-467B-8044-AAC5E1D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2BF43-4052-4CE1-BDCC-95F4F9FB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657A-1764-4438-A88E-E507674D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B4560-1252-42D8-85B4-A01BB3E7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19235-5A76-4E26-885F-97E19AD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8FFAE-B1AA-410E-963B-F50C1F4C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E7A41-2511-4161-83D4-734CE8B8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7279B-2B22-41F2-9181-C4B6C09A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ABC1D-76F8-48A0-BC2C-549A6F5C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CEAA0-DAE2-46BB-8680-F040EEDD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544AA-4E32-4E64-B49A-16D680A3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4A50E-B9AE-4B76-B313-D752CB82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D1D5B-8F1D-4190-94DC-A9C0050F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0BE0E-D343-429F-8D08-E6036C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C67DD-9973-45EF-9F95-1BFEC96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24873-7A97-4F33-9EE4-CA908CAC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D4E6B1-BCA6-4340-BBF5-A246DB83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338F1-015D-4476-A63F-7E1B4BCB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FE92-E8C2-488B-8664-3E6BE4E9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5E696-1770-486D-8B0F-7FE9B3DB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9B6E8-E343-473C-9C3A-52106082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035D4-C8BD-48B4-B427-094F789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267C5-5FF5-4D9F-9675-7C7A8E45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CB0E2-74F5-4260-A181-22993E9B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9640-8FC2-4B9A-B01B-5409C6A14FE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8D67-C6EF-46A4-880B-BEBDC12E2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B8922-89CF-492F-9A8F-42EADAD51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FE61-1405-4BF1-819B-52045899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8B4710-C485-490D-8575-EAEDA7B0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4" y="-1"/>
            <a:ext cx="4412934" cy="3880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FC1E19-754A-4945-A985-EE2E7BCE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313" y="77470"/>
            <a:ext cx="3686175" cy="325755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18A8D69-5D9C-46E1-B263-3FAAFC8ED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5773"/>
              </p:ext>
            </p:extLst>
          </p:nvPr>
        </p:nvGraphicFramePr>
        <p:xfrm>
          <a:off x="114618" y="4382135"/>
          <a:ext cx="11810379" cy="161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7756953" imgH="1058970" progId="Excel.Sheet.12">
                  <p:embed/>
                </p:oleObj>
              </mc:Choice>
              <mc:Fallback>
                <p:oleObj name="Worksheet" r:id="rId5" imgW="7756953" imgH="1058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618" y="4382135"/>
                        <a:ext cx="11810379" cy="161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53E9E6C-599D-41BD-8962-7DD417AA04AE}"/>
              </a:ext>
            </a:extLst>
          </p:cNvPr>
          <p:cNvSpPr txBox="1"/>
          <p:nvPr/>
        </p:nvSpPr>
        <p:spPr>
          <a:xfrm>
            <a:off x="1923508" y="369596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5cm </a:t>
            </a:r>
            <a:r>
              <a:rPr lang="zh-CN" altLang="en-US" dirty="0"/>
              <a:t>碳酸锂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45D23A-F042-433C-9B45-52C202351716}"/>
              </a:ext>
            </a:extLst>
          </p:cNvPr>
          <p:cNvSpPr txBox="1"/>
          <p:nvPr/>
        </p:nvSpPr>
        <p:spPr>
          <a:xfrm>
            <a:off x="8517348" y="365185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1cm </a:t>
            </a:r>
            <a:r>
              <a:rPr lang="zh-CN" altLang="en-US" dirty="0"/>
              <a:t>碳酸锂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E76C60-6403-448E-85D7-D3802D33CDA9}"/>
              </a:ext>
            </a:extLst>
          </p:cNvPr>
          <p:cNvSpPr txBox="1"/>
          <p:nvPr/>
        </p:nvSpPr>
        <p:spPr>
          <a:xfrm>
            <a:off x="847331" y="17556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#21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FB084-643B-4DDF-97FD-180B93001C55}"/>
              </a:ext>
            </a:extLst>
          </p:cNvPr>
          <p:cNvSpPr txBox="1"/>
          <p:nvPr/>
        </p:nvSpPr>
        <p:spPr>
          <a:xfrm>
            <a:off x="2238971" y="28912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4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53B60B-CE50-4870-831E-B96F2647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03517"/>
            <a:ext cx="4638675" cy="397192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23FED8-1357-460C-A9D8-32E78D21A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54869"/>
              </p:ext>
            </p:extLst>
          </p:nvPr>
        </p:nvGraphicFramePr>
        <p:xfrm>
          <a:off x="345425" y="4323715"/>
          <a:ext cx="4887928" cy="19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3055812" imgH="1234440" progId="Excel.Sheet.12">
                  <p:embed/>
                </p:oleObj>
              </mc:Choice>
              <mc:Fallback>
                <p:oleObj name="Worksheet" r:id="rId4" imgW="3055812" imgH="1234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425" y="4323715"/>
                        <a:ext cx="4887928" cy="197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13A1463-31E6-4371-8649-B25A715A7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352" y="237490"/>
            <a:ext cx="4600575" cy="408622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5512F0-54B7-4220-9777-C67CB406F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55260"/>
              </p:ext>
            </p:extLst>
          </p:nvPr>
        </p:nvGraphicFramePr>
        <p:xfrm>
          <a:off x="6771958" y="4257675"/>
          <a:ext cx="4887928" cy="19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7" imgW="3055812" imgH="1234440" progId="Excel.Sheet.12">
                  <p:embed/>
                </p:oleObj>
              </mc:Choice>
              <mc:Fallback>
                <p:oleObj name="Worksheet" r:id="rId7" imgW="3055812" imgH="1234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1958" y="4257675"/>
                        <a:ext cx="4887928" cy="197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1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9E5B00E-3D61-4572-A4F6-7F8A585FC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1783"/>
              </p:ext>
            </p:extLst>
          </p:nvPr>
        </p:nvGraphicFramePr>
        <p:xfrm>
          <a:off x="5940425" y="2365692"/>
          <a:ext cx="5161326" cy="374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3154769" imgH="2285842" progId="Excel.Sheet.12">
                  <p:embed/>
                </p:oleObj>
              </mc:Choice>
              <mc:Fallback>
                <p:oleObj name="Worksheet" r:id="rId3" imgW="3154769" imgH="22858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2365692"/>
                        <a:ext cx="5161326" cy="3740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35715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Worksheet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Tongyuan Cui</dc:creator>
  <cp:lastModifiedBy>Tongyuan Cui</cp:lastModifiedBy>
  <cp:revision>459</cp:revision>
  <dcterms:created xsi:type="dcterms:W3CDTF">2020-12-09T04:11:42Z</dcterms:created>
  <dcterms:modified xsi:type="dcterms:W3CDTF">2021-12-07T07:39:20Z</dcterms:modified>
</cp:coreProperties>
</file>