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8" r:id="rId2"/>
    <p:sldId id="29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09" autoAdjust="0"/>
  </p:normalViewPr>
  <p:slideViewPr>
    <p:cSldViewPr snapToGrid="0">
      <p:cViewPr varScale="1">
        <p:scale>
          <a:sx n="52" d="100"/>
          <a:sy n="52" d="100"/>
        </p:scale>
        <p:origin x="120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883A6-3C2A-4B62-BCC7-F1D3E63AB143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8874-D51A-4438-AA27-63985BF18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6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4666E38-3C89-4C12-9237-66DBF2DD20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EE98D5-F3C7-4A81-ACF2-C65E8F79AD30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91A5BAF-087B-406D-83D4-D8D0FB6E72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D1F9061-76D4-42A2-942F-AE15405CC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LAD</a:t>
            </a:r>
            <a:r>
              <a:rPr lang="zh-CN" altLang="en-US" dirty="0"/>
              <a:t>指令的执行周期见图</a:t>
            </a:r>
            <a:r>
              <a:rPr lang="en-US" altLang="zh-CN" dirty="0"/>
              <a:t>5.8</a:t>
            </a:r>
            <a:r>
              <a:rPr lang="zh-CN" altLang="en-US" dirty="0"/>
              <a:t>所示。</a:t>
            </a:r>
            <a:r>
              <a:rPr lang="en-US" altLang="zh-CN" dirty="0"/>
              <a:t>CPU</a:t>
            </a:r>
            <a:r>
              <a:rPr lang="zh-CN" altLang="en-US" dirty="0"/>
              <a:t>执行的动作如下：</a:t>
            </a:r>
          </a:p>
          <a:p>
            <a:pPr eaLnBrk="1" hangingPunct="1"/>
            <a:r>
              <a:rPr lang="zh-CN" altLang="en-US" dirty="0"/>
              <a:t>① 操作控制器</a:t>
            </a:r>
            <a:r>
              <a:rPr lang="en-US" altLang="zh-CN" dirty="0"/>
              <a:t>OC</a:t>
            </a:r>
            <a:r>
              <a:rPr lang="zh-CN" altLang="en-US" dirty="0"/>
              <a:t>发出控制命令打开</a:t>
            </a:r>
            <a:r>
              <a:rPr lang="en-US" altLang="zh-CN" dirty="0"/>
              <a:t>IR</a:t>
            </a:r>
            <a:r>
              <a:rPr lang="zh-CN" altLang="en-US" dirty="0"/>
              <a:t>输出三态门，将指令中的直接地址码</a:t>
            </a:r>
            <a:r>
              <a:rPr lang="en-US" altLang="zh-CN" dirty="0"/>
              <a:t>6</a:t>
            </a:r>
            <a:r>
              <a:rPr lang="zh-CN" altLang="en-US" dirty="0"/>
              <a:t>放到数据总线</a:t>
            </a:r>
            <a:r>
              <a:rPr lang="en-US" altLang="zh-CN" dirty="0"/>
              <a:t>DBUS</a:t>
            </a:r>
            <a:r>
              <a:rPr lang="zh-CN" altLang="en-US" dirty="0"/>
              <a:t>上；</a:t>
            </a:r>
          </a:p>
          <a:p>
            <a:pPr eaLnBrk="1" hangingPunct="1"/>
            <a:r>
              <a:rPr lang="zh-CN" altLang="en-US" dirty="0"/>
              <a:t>② </a:t>
            </a:r>
            <a:r>
              <a:rPr lang="en-US" altLang="zh-CN" dirty="0"/>
              <a:t>OC</a:t>
            </a:r>
            <a:r>
              <a:rPr lang="zh-CN" altLang="en-US" dirty="0"/>
              <a:t>发出操作命令，将地址码</a:t>
            </a:r>
            <a:r>
              <a:rPr lang="en-US" altLang="zh-CN" dirty="0"/>
              <a:t>6</a:t>
            </a:r>
            <a:r>
              <a:rPr lang="zh-CN" altLang="en-US" dirty="0"/>
              <a:t>装入数存地址寄存器</a:t>
            </a:r>
            <a:r>
              <a:rPr lang="en-US" altLang="zh-CN" dirty="0"/>
              <a:t>AR</a:t>
            </a:r>
            <a:r>
              <a:rPr lang="zh-CN" altLang="en-US" dirty="0"/>
              <a:t>；</a:t>
            </a:r>
          </a:p>
          <a:p>
            <a:pPr eaLnBrk="1" hangingPunct="1"/>
            <a:r>
              <a:rPr lang="zh-CN" altLang="en-US" dirty="0"/>
              <a:t>③ </a:t>
            </a:r>
            <a:r>
              <a:rPr lang="en-US" altLang="zh-CN" dirty="0"/>
              <a:t>OC</a:t>
            </a:r>
            <a:r>
              <a:rPr lang="zh-CN" altLang="en-US" dirty="0"/>
              <a:t>发出读命令，将数存</a:t>
            </a:r>
            <a:r>
              <a:rPr lang="en-US" altLang="zh-CN" dirty="0"/>
              <a:t>6</a:t>
            </a:r>
            <a:r>
              <a:rPr lang="zh-CN" altLang="en-US" dirty="0"/>
              <a:t>号单元中的数</a:t>
            </a:r>
            <a:r>
              <a:rPr lang="en-US" altLang="zh-CN" dirty="0"/>
              <a:t>100</a:t>
            </a:r>
            <a:r>
              <a:rPr lang="zh-CN" altLang="en-US" dirty="0"/>
              <a:t>读出到</a:t>
            </a:r>
            <a:r>
              <a:rPr lang="en-US" altLang="zh-CN" dirty="0"/>
              <a:t>DBUS</a:t>
            </a:r>
            <a:r>
              <a:rPr lang="zh-CN" altLang="en-US" dirty="0"/>
              <a:t>上；</a:t>
            </a:r>
          </a:p>
          <a:p>
            <a:pPr eaLnBrk="1" hangingPunct="1"/>
            <a:r>
              <a:rPr lang="zh-CN" altLang="en-US" dirty="0"/>
              <a:t>④ </a:t>
            </a:r>
            <a:r>
              <a:rPr lang="en-US" altLang="zh-CN" dirty="0"/>
              <a:t>OC</a:t>
            </a:r>
            <a:r>
              <a:rPr lang="zh-CN" altLang="en-US" dirty="0"/>
              <a:t>发出命令，将</a:t>
            </a:r>
            <a:r>
              <a:rPr lang="en-US" altLang="zh-CN" dirty="0"/>
              <a:t>DBUS</a:t>
            </a:r>
            <a:r>
              <a:rPr lang="zh-CN" altLang="en-US" dirty="0"/>
              <a:t>上的数据</a:t>
            </a:r>
            <a:r>
              <a:rPr lang="en-US" altLang="zh-CN" dirty="0"/>
              <a:t>100</a:t>
            </a:r>
            <a:r>
              <a:rPr lang="zh-CN" altLang="en-US" dirty="0"/>
              <a:t>装入缓冲寄存器</a:t>
            </a:r>
            <a:r>
              <a:rPr lang="en-US" altLang="zh-CN" dirty="0"/>
              <a:t>DR</a:t>
            </a:r>
            <a:r>
              <a:rPr lang="zh-CN" altLang="en-US" dirty="0"/>
              <a:t>；</a:t>
            </a:r>
          </a:p>
          <a:p>
            <a:pPr eaLnBrk="1" hangingPunct="1"/>
            <a:r>
              <a:rPr lang="zh-CN" altLang="en-US" dirty="0"/>
              <a:t>⑤ </a:t>
            </a:r>
            <a:r>
              <a:rPr lang="en-US" altLang="zh-CN" dirty="0"/>
              <a:t>OC</a:t>
            </a:r>
            <a:r>
              <a:rPr lang="zh-CN" altLang="en-US" dirty="0"/>
              <a:t>发出命令，将</a:t>
            </a:r>
            <a:r>
              <a:rPr lang="en-US" altLang="zh-CN" dirty="0"/>
              <a:t>DR</a:t>
            </a:r>
            <a:r>
              <a:rPr lang="zh-CN" altLang="en-US" dirty="0"/>
              <a:t>中的数</a:t>
            </a:r>
            <a:r>
              <a:rPr lang="en-US" altLang="zh-CN" dirty="0"/>
              <a:t>100</a:t>
            </a:r>
            <a:r>
              <a:rPr lang="zh-CN" altLang="en-US" dirty="0"/>
              <a:t>装入通用寄存器</a:t>
            </a:r>
            <a:r>
              <a:rPr lang="en-US" altLang="zh-CN" dirty="0"/>
              <a:t>R1</a:t>
            </a:r>
            <a:r>
              <a:rPr lang="zh-CN" altLang="en-US" dirty="0"/>
              <a:t>，原来</a:t>
            </a:r>
            <a:r>
              <a:rPr lang="en-US" altLang="zh-CN" dirty="0"/>
              <a:t>R1</a:t>
            </a:r>
            <a:r>
              <a:rPr lang="zh-CN" altLang="en-US" dirty="0"/>
              <a:t>中的数</a:t>
            </a:r>
            <a:r>
              <a:rPr lang="en-US" altLang="zh-CN" dirty="0"/>
              <a:t>10</a:t>
            </a:r>
            <a:r>
              <a:rPr lang="zh-CN" altLang="en-US" dirty="0"/>
              <a:t>被冲掉。至此，</a:t>
            </a:r>
            <a:r>
              <a:rPr lang="en-US" altLang="zh-CN" dirty="0"/>
              <a:t>LAD</a:t>
            </a:r>
            <a:r>
              <a:rPr lang="zh-CN" altLang="en-US" dirty="0"/>
              <a:t>指令执行周期结束。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B1C396A-EF64-4BEF-884C-72EC52B60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8ED3AB-7BE6-40A4-BCE9-693C9C5494ED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05F3ED4-CB45-467F-94B2-4442F6D092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AACCE51-A9A3-41F5-9BD6-D38972E00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① </a:t>
            </a:r>
            <a:r>
              <a:rPr lang="zh-CN" altLang="en-US"/>
              <a:t>操作控制器</a:t>
            </a:r>
            <a:r>
              <a:rPr lang="en-US" altLang="zh-CN"/>
              <a:t>OC</a:t>
            </a:r>
            <a:r>
              <a:rPr lang="zh-CN" altLang="en-US"/>
              <a:t>送出控制命令到通用寄存器，选择</a:t>
            </a:r>
            <a:r>
              <a:rPr lang="en-US" altLang="zh-CN"/>
              <a:t>R1</a:t>
            </a:r>
            <a:r>
              <a:rPr lang="zh-CN" altLang="en-US"/>
              <a:t>做源寄存器，</a:t>
            </a:r>
            <a:r>
              <a:rPr lang="en-US" altLang="zh-CN"/>
              <a:t>R2</a:t>
            </a:r>
            <a:r>
              <a:rPr lang="zh-CN" altLang="en-US"/>
              <a:t>做目标寄存器；</a:t>
            </a:r>
          </a:p>
          <a:p>
            <a:pPr eaLnBrk="1" hangingPunct="1"/>
            <a:r>
              <a:rPr lang="zh-CN" altLang="en-US"/>
              <a:t>② </a:t>
            </a:r>
            <a:r>
              <a:rPr lang="en-US" altLang="zh-CN"/>
              <a:t>OC </a:t>
            </a:r>
            <a:r>
              <a:rPr lang="zh-CN" altLang="en-US"/>
              <a:t>送出控制命令到</a:t>
            </a:r>
            <a:r>
              <a:rPr lang="en-US" altLang="zh-CN"/>
              <a:t>ALU</a:t>
            </a:r>
            <a:r>
              <a:rPr lang="zh-CN" altLang="en-US"/>
              <a:t>，指定</a:t>
            </a:r>
            <a:r>
              <a:rPr lang="en-US" altLang="zh-CN"/>
              <a:t>ALU</a:t>
            </a:r>
            <a:r>
              <a:rPr lang="zh-CN" altLang="en-US"/>
              <a:t>做</a:t>
            </a:r>
            <a:r>
              <a:rPr lang="en-US" altLang="zh-CN"/>
              <a:t>R1</a:t>
            </a:r>
            <a:r>
              <a:rPr lang="zh-CN" altLang="en-US"/>
              <a:t>（</a:t>
            </a:r>
            <a:r>
              <a:rPr lang="en-US" altLang="zh-CN"/>
              <a:t>100</a:t>
            </a:r>
            <a:r>
              <a:rPr lang="zh-CN" altLang="en-US"/>
              <a:t>）和</a:t>
            </a:r>
            <a:r>
              <a:rPr lang="en-US" altLang="zh-CN"/>
              <a:t>R2</a:t>
            </a:r>
            <a:r>
              <a:rPr lang="zh-CN" altLang="en-US"/>
              <a:t>（</a:t>
            </a:r>
            <a:r>
              <a:rPr lang="en-US" altLang="zh-CN"/>
              <a:t>20</a:t>
            </a:r>
            <a:r>
              <a:rPr lang="zh-CN" altLang="en-US"/>
              <a:t>）的加法操作；</a:t>
            </a:r>
          </a:p>
          <a:p>
            <a:pPr eaLnBrk="1" hangingPunct="1"/>
            <a:r>
              <a:rPr lang="zh-CN" altLang="en-US"/>
              <a:t>③ </a:t>
            </a:r>
            <a:r>
              <a:rPr lang="en-US" altLang="zh-CN"/>
              <a:t>OC</a:t>
            </a:r>
            <a:r>
              <a:rPr lang="zh-CN" altLang="en-US"/>
              <a:t>送出控制命令，打开</a:t>
            </a:r>
            <a:r>
              <a:rPr lang="en-US" altLang="zh-CN"/>
              <a:t>ALU</a:t>
            </a:r>
            <a:r>
              <a:rPr lang="zh-CN" altLang="en-US"/>
              <a:t>输出三态门，运算结果</a:t>
            </a:r>
            <a:r>
              <a:rPr lang="en-US" altLang="zh-CN"/>
              <a:t>120</a:t>
            </a:r>
            <a:r>
              <a:rPr lang="zh-CN" altLang="en-US"/>
              <a:t>放到</a:t>
            </a:r>
            <a:r>
              <a:rPr lang="en-US" altLang="zh-CN"/>
              <a:t>DBUS</a:t>
            </a:r>
            <a:r>
              <a:rPr lang="zh-CN" altLang="en-US"/>
              <a:t>上；</a:t>
            </a:r>
          </a:p>
          <a:p>
            <a:pPr eaLnBrk="1" hangingPunct="1"/>
            <a:r>
              <a:rPr lang="zh-CN" altLang="en-US"/>
              <a:t>④ </a:t>
            </a:r>
            <a:r>
              <a:rPr lang="en-US" altLang="zh-CN"/>
              <a:t>OC</a:t>
            </a:r>
            <a:r>
              <a:rPr lang="zh-CN" altLang="en-US"/>
              <a:t>送出控制命令，将</a:t>
            </a:r>
            <a:r>
              <a:rPr lang="en-US" altLang="zh-CN"/>
              <a:t>DBUS</a:t>
            </a:r>
            <a:r>
              <a:rPr lang="zh-CN" altLang="en-US"/>
              <a:t>上数据打入缓冲寄存器</a:t>
            </a:r>
            <a:r>
              <a:rPr lang="en-US" altLang="zh-CN"/>
              <a:t>DR</a:t>
            </a:r>
            <a:r>
              <a:rPr lang="zh-CN" altLang="en-US"/>
              <a:t>；</a:t>
            </a:r>
            <a:r>
              <a:rPr lang="en-US" altLang="zh-CN"/>
              <a:t>ALU</a:t>
            </a:r>
            <a:r>
              <a:rPr lang="zh-CN" altLang="en-US"/>
              <a:t>产生的进位信号保存状态字寄存器在</a:t>
            </a:r>
            <a:r>
              <a:rPr lang="en-US" altLang="zh-CN"/>
              <a:t>PSW</a:t>
            </a:r>
            <a:r>
              <a:rPr lang="zh-CN" altLang="en-US"/>
              <a:t>中。</a:t>
            </a:r>
          </a:p>
          <a:p>
            <a:pPr eaLnBrk="1" hangingPunct="1"/>
            <a:r>
              <a:rPr lang="zh-CN" altLang="en-US"/>
              <a:t>⑤ </a:t>
            </a:r>
            <a:r>
              <a:rPr lang="en-US" altLang="zh-CN"/>
              <a:t>OC</a:t>
            </a:r>
            <a:r>
              <a:rPr lang="zh-CN" altLang="en-US"/>
              <a:t>送出控制命令，将</a:t>
            </a:r>
            <a:r>
              <a:rPr lang="en-US" altLang="zh-CN"/>
              <a:t>〖DK</a:t>
            </a:r>
            <a:r>
              <a:rPr lang="zh-CN" altLang="en-US"/>
              <a:t>（</a:t>
            </a:r>
            <a:r>
              <a:rPr lang="en-US" altLang="zh-CN"/>
              <a:t>〗DR</a:t>
            </a:r>
            <a:r>
              <a:rPr lang="zh-CN" altLang="en-US"/>
              <a:t>（</a:t>
            </a:r>
            <a:r>
              <a:rPr lang="en-US" altLang="zh-CN"/>
              <a:t>120</a:t>
            </a:r>
            <a:r>
              <a:rPr lang="zh-CN" altLang="en-US"/>
              <a:t>）</a:t>
            </a:r>
            <a:r>
              <a:rPr lang="en-US" altLang="zh-CN"/>
              <a:t>〖DK</a:t>
            </a:r>
            <a:r>
              <a:rPr lang="zh-CN" altLang="en-US"/>
              <a:t>）</a:t>
            </a:r>
            <a:r>
              <a:rPr lang="en-US" altLang="zh-CN"/>
              <a:t>〗</a:t>
            </a:r>
            <a:r>
              <a:rPr lang="zh-CN" altLang="en-US"/>
              <a:t>装入</a:t>
            </a:r>
            <a:r>
              <a:rPr lang="en-US" altLang="zh-CN"/>
              <a:t>R2</a:t>
            </a:r>
            <a:r>
              <a:rPr lang="zh-CN" altLang="en-US"/>
              <a:t>，</a:t>
            </a:r>
            <a:r>
              <a:rPr lang="en-US" altLang="zh-CN"/>
              <a:t>R2</a:t>
            </a:r>
            <a:r>
              <a:rPr lang="zh-CN" altLang="en-US"/>
              <a:t>中原来的内容</a:t>
            </a:r>
            <a:r>
              <a:rPr lang="en-US" altLang="zh-CN"/>
              <a:t>20</a:t>
            </a:r>
            <a:r>
              <a:rPr lang="zh-CN" altLang="en-US"/>
              <a:t>被冲掉。至此</a:t>
            </a:r>
            <a:r>
              <a:rPr lang="en-US" altLang="zh-CN"/>
              <a:t>ADD</a:t>
            </a:r>
            <a:r>
              <a:rPr lang="zh-CN" altLang="en-US"/>
              <a:t>指令执行周期结束。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C886-2215-4639-A4D6-6264D71A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8665AB-C06F-4468-B117-9B9296A7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DE632-DE9E-42F0-9C87-DCC489DC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0A157-F5C1-4B8B-9980-E677C6F0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A521D-348D-41E2-B6C9-00CBD0BA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9046F-2B41-48D6-838D-251CFFC3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D37CC-EFD1-4CCD-887C-B9020072E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24C1E-5466-4BEA-BB6A-673ECF58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1ADDB-3549-441A-A2ED-B99F3A34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0CE12-808C-411E-8A35-3DB1201C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30DD5F-AD6E-4FFE-A214-2B3ED30A3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F2FDF-87AC-49A3-A0C6-046F808CF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5521E-3965-49C6-89CF-53DCD3A3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41228-9C08-4C72-821D-70155F7D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91B63-85CB-4218-8B00-36A1A343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5E473-CF44-4AD2-BD3D-82C5C1CB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01245-C6E5-48C0-BD40-BB6D09E9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8523E-CA26-4AC6-B290-42109CF0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44698-5AA2-41F2-903F-EC63F6CA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74912-419C-44F8-B875-3F388A90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D14F2-7F2E-47D0-908A-9915BEA7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D654E-5B32-43F3-9E4F-EE720EB0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CAC6F-2D3E-430E-AF23-FBA60D42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AE41B-A032-4E23-9672-244545A6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CAD15-2011-472C-B598-F0ECE335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58B77-8678-45DD-B2F2-0498764B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E80AB-02AD-4376-ABDE-AE02F81FB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3377B-3DB0-4AD0-B0A7-B836C898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7F6E6-5B49-4CF5-8C16-328730DE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4CD7B-533C-451F-9BF3-BC29C8DC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D6D72-4A00-4D43-B13F-D5E79089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6664-77AD-411C-BA9E-E7EE3B22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8A95B-1976-4394-8FF1-F0BF7E74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59F0C-2361-4672-8E7F-9698A408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C3A33-432B-4AD1-AC2F-A0CA8E248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2A53CD-5BC6-4055-8277-61B0FCBDB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11CFCD-E4EF-4C61-B823-0CEDE596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CAAC2B-5B73-4F25-97C1-BFD2A79E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F5FAC4-EB09-406A-AC79-D3D21619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5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846E5-0629-427D-85A4-03445BE6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C47D4-5182-472B-A10A-69028EFD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9FF4C-B7FC-4EC1-9A70-EF0992BE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824F7C-C6A3-49D9-8FA3-9AD8DCC3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16426-C3EC-4F65-AEC5-8A70BE85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E084D-96D3-4539-A831-0AC52487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FFCF8E-8969-46B0-B71F-0F8EBD34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2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0900-9713-4C8C-9E5A-9BE429E9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53B04-3C11-4C15-9191-F365CC43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F63453-4255-4DDF-9847-2739B73F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F41AF-C63B-44EA-AAB1-80FB65F4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284B8-8968-41C5-A0A0-85ADC25C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44D30-1691-4445-A4BE-8BAE2787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7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12388-47ED-4745-8F53-F28CDF48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95838C-B1AD-4ACF-8AD5-5CBA3EDDE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98064-6EA8-48DE-B7A4-4AA71C9A6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7BEAF-D0AD-4EE3-A718-31F8373B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59DC8-C576-4993-BDE7-FFF5E15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EA731-D414-4EC9-AEBB-F8683255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6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C8B54-B480-45E8-A824-D5BDD98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F5776-5DCC-48E0-A900-FE05D003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94A49-D6DE-42F8-B19A-9190BC048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7E9-9E91-4C15-8F9D-9BBEE459FDE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DE53E-7C74-453E-ACC1-91F1D37AD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EAB08-4E9A-4CB2-B168-52349514A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D33D-3C7C-48A9-BBFB-34A227326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2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F34AA0AC-4EDE-49AE-A916-9743BDA18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ADD</a:t>
            </a:r>
            <a:r>
              <a:rPr lang="zh-CN" altLang="en-US" dirty="0"/>
              <a:t>指令的指令周期</a:t>
            </a:r>
            <a:r>
              <a:rPr lang="en-US" altLang="zh-CN" dirty="0"/>
              <a:t>(ADD R1, R2)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FA14834-2D2A-4F6F-8F49-E1C766CF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周期取</a:t>
            </a:r>
            <a:r>
              <a:rPr lang="en-US" altLang="zh-CN" dirty="0"/>
              <a:t>ADD</a:t>
            </a:r>
            <a:r>
              <a:rPr lang="zh-CN" altLang="en-US" dirty="0"/>
              <a:t>指令（指令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周期执行加法运算（运算器）</a:t>
            </a:r>
          </a:p>
          <a:p>
            <a:endParaRPr lang="zh-CN" altLang="en-US" dirty="0"/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DEC58100-BF3E-4EE5-91ED-670333274C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65"/>
    </mc:Choice>
    <mc:Fallback>
      <p:transition spd="slow" advTm="331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390D1DCC-CBA4-4938-8A3D-D3BAD7F4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250066-F4E1-43ED-A079-3FF4057C53B4}" type="slidenum">
              <a:rPr lang="en-US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/>
          </a:p>
        </p:txBody>
      </p:sp>
      <p:pic>
        <p:nvPicPr>
          <p:cNvPr id="28676" name="Picture 3" descr="5a9">
            <a:extLst>
              <a:ext uri="{FF2B5EF4-FFF2-40B4-BE49-F238E27FC236}">
                <a16:creationId xmlns:a16="http://schemas.microsoft.com/office/drawing/2014/main" id="{4A4642D1-2134-4FF2-88E0-7DDE365B590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260351"/>
            <a:ext cx="8078470" cy="6096435"/>
          </a:xfrm>
          <a:noFill/>
        </p:spPr>
      </p:pic>
      <p:pic>
        <p:nvPicPr>
          <p:cNvPr id="7" name="音频 6">
            <a:hlinkClick r:id="" action="ppaction://media"/>
            <a:extLst>
              <a:ext uri="{FF2B5EF4-FFF2-40B4-BE49-F238E27FC236}">
                <a16:creationId xmlns:a16="http://schemas.microsoft.com/office/drawing/2014/main" id="{1909CFFD-D7E9-463E-A878-30BDAEB7EC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394"/>
    </mc:Choice>
    <mc:Fallback>
      <p:transition spd="slow" advTm="65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320</Words>
  <Application>Microsoft Office PowerPoint</Application>
  <PresentationFormat>宽屏</PresentationFormat>
  <Paragraphs>18</Paragraphs>
  <Slides>2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ADD指令的指令周期(ADD R1, R2)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merrymary</dc:creator>
  <cp:lastModifiedBy>merrymary</cp:lastModifiedBy>
  <cp:revision>6</cp:revision>
  <dcterms:created xsi:type="dcterms:W3CDTF">2020-02-20T06:15:14Z</dcterms:created>
  <dcterms:modified xsi:type="dcterms:W3CDTF">2020-02-21T02:20:04Z</dcterms:modified>
</cp:coreProperties>
</file>