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9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75" autoAdjust="0"/>
  </p:normalViewPr>
  <p:slideViewPr>
    <p:cSldViewPr snapToGrid="0">
      <p:cViewPr varScale="1">
        <p:scale>
          <a:sx n="50" d="100"/>
          <a:sy n="50" d="100"/>
        </p:scale>
        <p:origin x="126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E81B-7F51-4BE0-B70E-356F372FFDDA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B1177-4A0C-4C64-98DE-103AAB65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E61C5AA-B1DB-489A-AEB2-EAA4168C7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C815F7-1B4A-4758-8745-AE96E693AEE0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DA1358B-5EF1-42A6-9F12-7CCAEC495D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06754CE-3D17-4581-984F-934F30B49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LAD</a:t>
            </a:r>
            <a:r>
              <a:rPr lang="zh-CN" altLang="en-US"/>
              <a:t>指令的执行周期见图</a:t>
            </a:r>
            <a:r>
              <a:rPr lang="en-US" altLang="zh-CN"/>
              <a:t>58</a:t>
            </a:r>
            <a:r>
              <a:rPr lang="zh-CN" altLang="en-US"/>
              <a:t>所示。</a:t>
            </a:r>
            <a:r>
              <a:rPr lang="en-US" altLang="zh-CN"/>
              <a:t>CPU</a:t>
            </a:r>
            <a:r>
              <a:rPr lang="zh-CN" altLang="en-US"/>
              <a:t>执行的动作如下：</a:t>
            </a:r>
          </a:p>
          <a:p>
            <a:pPr eaLnBrk="1" hangingPunct="1"/>
            <a:r>
              <a:rPr lang="zh-CN" altLang="en-US"/>
              <a:t>① 操作控制器</a:t>
            </a:r>
            <a:r>
              <a:rPr lang="en-US" altLang="zh-CN"/>
              <a:t>OC</a:t>
            </a:r>
            <a:r>
              <a:rPr lang="zh-CN" altLang="en-US"/>
              <a:t>发出控制命令打开</a:t>
            </a:r>
            <a:r>
              <a:rPr lang="en-US" altLang="zh-CN"/>
              <a:t>IR</a:t>
            </a:r>
            <a:r>
              <a:rPr lang="zh-CN" altLang="en-US"/>
              <a:t>输出三态门，将指令中的直接地址码</a:t>
            </a:r>
            <a:r>
              <a:rPr lang="en-US" altLang="zh-CN"/>
              <a:t>6</a:t>
            </a:r>
            <a:r>
              <a:rPr lang="zh-CN" altLang="en-US"/>
              <a:t>放到数据总线</a:t>
            </a:r>
            <a:r>
              <a:rPr lang="en-US" altLang="zh-CN"/>
              <a:t>DBUS</a:t>
            </a:r>
            <a:r>
              <a:rPr lang="zh-CN" altLang="en-US"/>
              <a:t>上；</a:t>
            </a:r>
          </a:p>
          <a:p>
            <a:pPr eaLnBrk="1" hangingPunct="1"/>
            <a:r>
              <a:rPr lang="zh-CN" altLang="en-US"/>
              <a:t>② </a:t>
            </a:r>
            <a:r>
              <a:rPr lang="en-US" altLang="zh-CN"/>
              <a:t>OC</a:t>
            </a:r>
            <a:r>
              <a:rPr lang="zh-CN" altLang="en-US"/>
              <a:t>发出操作命令，将地址码</a:t>
            </a:r>
            <a:r>
              <a:rPr lang="en-US" altLang="zh-CN"/>
              <a:t>6</a:t>
            </a:r>
            <a:r>
              <a:rPr lang="zh-CN" altLang="en-US"/>
              <a:t>装入数存地址寄存器</a:t>
            </a:r>
            <a:r>
              <a:rPr lang="en-US" altLang="zh-CN"/>
              <a:t>AR</a:t>
            </a:r>
            <a:r>
              <a:rPr lang="zh-CN" altLang="en-US"/>
              <a:t>；</a:t>
            </a:r>
          </a:p>
          <a:p>
            <a:pPr eaLnBrk="1" hangingPunct="1"/>
            <a:r>
              <a:rPr lang="zh-CN" altLang="en-US"/>
              <a:t>③ </a:t>
            </a:r>
            <a:r>
              <a:rPr lang="en-US" altLang="zh-CN"/>
              <a:t>OC</a:t>
            </a:r>
            <a:r>
              <a:rPr lang="zh-CN" altLang="en-US"/>
              <a:t>发出读命令，将数存</a:t>
            </a:r>
            <a:r>
              <a:rPr lang="en-US" altLang="zh-CN"/>
              <a:t>6</a:t>
            </a:r>
            <a:r>
              <a:rPr lang="zh-CN" altLang="en-US"/>
              <a:t>号单元中的数</a:t>
            </a:r>
            <a:r>
              <a:rPr lang="en-US" altLang="zh-CN"/>
              <a:t>100</a:t>
            </a:r>
            <a:r>
              <a:rPr lang="zh-CN" altLang="en-US"/>
              <a:t>读出到</a:t>
            </a:r>
            <a:r>
              <a:rPr lang="en-US" altLang="zh-CN"/>
              <a:t>DBUS</a:t>
            </a:r>
            <a:r>
              <a:rPr lang="zh-CN" altLang="en-US"/>
              <a:t>上；</a:t>
            </a:r>
          </a:p>
          <a:p>
            <a:pPr eaLnBrk="1" hangingPunct="1"/>
            <a:r>
              <a:rPr lang="zh-CN" altLang="en-US"/>
              <a:t>④ </a:t>
            </a:r>
            <a:r>
              <a:rPr lang="en-US" altLang="zh-CN"/>
              <a:t>OC</a:t>
            </a:r>
            <a:r>
              <a:rPr lang="zh-CN" altLang="en-US"/>
              <a:t>发出命令，将</a:t>
            </a:r>
            <a:r>
              <a:rPr lang="en-US" altLang="zh-CN"/>
              <a:t>DBUS</a:t>
            </a:r>
            <a:r>
              <a:rPr lang="zh-CN" altLang="en-US"/>
              <a:t>上的数据</a:t>
            </a:r>
            <a:r>
              <a:rPr lang="en-US" altLang="zh-CN"/>
              <a:t>100</a:t>
            </a:r>
            <a:r>
              <a:rPr lang="zh-CN" altLang="en-US"/>
              <a:t>装入缓冲寄存器</a:t>
            </a:r>
            <a:r>
              <a:rPr lang="en-US" altLang="zh-CN"/>
              <a:t>DR</a:t>
            </a:r>
            <a:r>
              <a:rPr lang="zh-CN" altLang="en-US"/>
              <a:t>；</a:t>
            </a:r>
          </a:p>
          <a:p>
            <a:pPr eaLnBrk="1" hangingPunct="1"/>
            <a:r>
              <a:rPr lang="zh-CN" altLang="en-US"/>
              <a:t>⑤ </a:t>
            </a:r>
            <a:r>
              <a:rPr lang="en-US" altLang="zh-CN"/>
              <a:t>OC</a:t>
            </a:r>
            <a:r>
              <a:rPr lang="zh-CN" altLang="en-US"/>
              <a:t>发出命令，将</a:t>
            </a:r>
            <a:r>
              <a:rPr lang="en-US" altLang="zh-CN"/>
              <a:t>DR</a:t>
            </a:r>
            <a:r>
              <a:rPr lang="zh-CN" altLang="en-US"/>
              <a:t>中的数</a:t>
            </a:r>
            <a:r>
              <a:rPr lang="en-US" altLang="zh-CN"/>
              <a:t>100</a:t>
            </a:r>
            <a:r>
              <a:rPr lang="zh-CN" altLang="en-US"/>
              <a:t>装入通用寄存器</a:t>
            </a:r>
            <a:r>
              <a:rPr lang="en-US" altLang="zh-CN"/>
              <a:t>R1</a:t>
            </a:r>
            <a:r>
              <a:rPr lang="zh-CN" altLang="en-US"/>
              <a:t>，原来</a:t>
            </a:r>
            <a:r>
              <a:rPr lang="en-US" altLang="zh-CN"/>
              <a:t>R1</a:t>
            </a:r>
            <a:r>
              <a:rPr lang="zh-CN" altLang="en-US"/>
              <a:t>中的数</a:t>
            </a:r>
            <a:r>
              <a:rPr lang="en-US" altLang="zh-CN"/>
              <a:t>10</a:t>
            </a:r>
            <a:r>
              <a:rPr lang="zh-CN" altLang="en-US"/>
              <a:t>被冲掉。至此，</a:t>
            </a:r>
            <a:r>
              <a:rPr lang="en-US" altLang="zh-CN"/>
              <a:t>LAD</a:t>
            </a:r>
            <a:r>
              <a:rPr lang="zh-CN" altLang="en-US"/>
              <a:t>指令执行周期结束。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3C94-3928-4A2C-985B-F2D2B8E84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EAA702-AC08-448F-8ABA-17E38DC7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6A758-0172-45C2-8F03-51AC8C46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B82B7-E048-4280-81EB-3722B3D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CCA28-4149-4A9B-9502-AEEBE8A4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2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685FD-56A3-40BC-9223-6C23F8A7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5672F-B7EB-4CCD-88A1-35E85E67A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0D9AB-D727-4E8D-9C84-8F60C9B7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299FD-A76B-49C9-8692-407830F2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CD17-A7D1-4A17-A112-D802639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6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07A43-87FE-4FDA-8CA7-36A951379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72B90-D4F9-4381-8FE1-520C2929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8EBC-BBCF-425E-B399-58A73593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88443-F21C-4AB9-A5F0-E8892DAA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3918-10E5-43DF-AA3A-81CD772E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A1122-7A12-4FAE-BE55-A436CC99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C44FD-EEC2-42F3-9A0A-523C905A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FAFAD-1518-4FF4-87DA-F4D7B9C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44C10-E686-40A9-BFD6-FB7F4487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0E846-AAFA-42A9-8B82-673F006D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2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D5936-68F4-435C-9117-94F322E7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53EAF-3D91-4A26-88A6-E58EAEE6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479F6-77D9-4E96-B1CF-C9588827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34DD4-8FBF-40BE-8344-381D4382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FEA48-E093-4953-84D8-28AB2120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870C7-5C2E-49FF-8268-30445653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570AC-50CF-4577-8AEA-7D23886B9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61CC8-702B-4C48-BABD-1F2F0ABD0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FEFBA-C110-4C90-A0D4-661FACF7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B59EA-F18A-4A58-B3A1-84B0C511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FC39B-6E59-498B-A419-C05FB7FB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8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78349-F47A-420D-97C5-90B023C6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C2AC3-D88A-4C9B-9E4E-90B090CC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DE2B7-0B36-4CCA-9CC0-9584C830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C702C-FD8A-48BA-A79D-66B83CA7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1DC3A0-2492-420B-8917-9B82DB27A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C255EA-CDF2-47A0-BB87-FC0FD37E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E9320-3E15-4D11-8AEF-4B16D0C8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563B9-2A09-4031-82E0-A15FF5F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6B59A-15F0-41F7-A508-2EB8A57E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BD6871-403C-49C9-A601-58EBE3FD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A08DD-FC24-4872-977C-2FB58FE9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39BFC-62DF-4648-956D-AD2A439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A336C-AC3D-45DA-A5E4-71C7EF7F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B86DE-6F4E-4165-8F13-683EE51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20E3A-4273-4988-AD33-57B60360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2650-8568-40BF-84EA-486840E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35A29-C766-4658-BB80-9AFD8677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ACD3C-ACA6-49DC-8D82-B14D4239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858C9-6AF4-4883-8384-03DF03FD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7C071-9D62-43F1-B5D4-321E1EEE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74D7B-8125-43EB-8074-A2D09C98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736D2-983C-4E93-8A73-C5E79B9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B877F-C170-4721-8BCF-EF65E68AD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381FF-539B-48E2-83DA-06370689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F7258-B566-4EA4-BE68-4029E45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F207F-ACB2-4484-8036-904C0D2A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3E397-03E9-4293-8CBE-9965140D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8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67959-585C-4300-9323-52FAF451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6EB72-33F5-4A1A-9485-9FB05798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03D86-4CDC-45D3-92DD-F4205CE9F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514E-8766-40B2-B44D-3227588B33A2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51CC4-E28B-4C4D-AC66-538DCBD00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F7159-ECFD-4625-B7AD-7F0EAC983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5EEE-0A96-4434-BFA4-813EA5DCF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AEA361D1-7B1C-45EC-824C-544B404C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CDEB85-A6DD-4A5D-9FBB-DFF548116CA0}" type="slidenum">
              <a:rPr lang="en-US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CA74CFE-47D6-483F-88C4-527EE45FE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LAD</a:t>
            </a:r>
            <a:r>
              <a:rPr lang="zh-CN" altLang="en-US" dirty="0"/>
              <a:t>指令的指令周期</a:t>
            </a:r>
            <a:r>
              <a:rPr lang="en-US" altLang="zh-CN" dirty="0"/>
              <a:t>(LAD R1, 6)</a:t>
            </a:r>
            <a:endParaRPr lang="zh-CN" altLang="en-US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7928876-B48B-4411-B824-2AE292C7E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取指周期</a:t>
            </a:r>
          </a:p>
          <a:p>
            <a:pPr eaLnBrk="1" hangingPunct="1"/>
            <a:r>
              <a:rPr lang="zh-CN" altLang="en-US"/>
              <a:t>执行周期</a:t>
            </a:r>
          </a:p>
        </p:txBody>
      </p:sp>
      <p:pic>
        <p:nvPicPr>
          <p:cNvPr id="23557" name="Picture 4" descr="5a7">
            <a:extLst>
              <a:ext uri="{FF2B5EF4-FFF2-40B4-BE49-F238E27FC236}">
                <a16:creationId xmlns:a16="http://schemas.microsoft.com/office/drawing/2014/main" id="{F25B1E0E-03E7-4AF7-86DD-D9E89449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099" y="1585485"/>
            <a:ext cx="5853626" cy="43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0E132100-592E-4932-9EEB-C2A47F79F8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39"/>
    </mc:Choice>
    <mc:Fallback>
      <p:transition spd="slow" advTm="61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60AD5DD1-81C7-4772-8AD0-B49E424D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998E2-31B1-48E0-83D0-71452357B053}" type="slidenum">
              <a:rPr lang="en-US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/>
          </a:p>
        </p:txBody>
      </p:sp>
      <p:pic>
        <p:nvPicPr>
          <p:cNvPr id="24580" name="Picture 3" descr="5a8">
            <a:extLst>
              <a:ext uri="{FF2B5EF4-FFF2-40B4-BE49-F238E27FC236}">
                <a16:creationId xmlns:a16="http://schemas.microsoft.com/office/drawing/2014/main" id="{A323B0CB-8D72-491C-B602-6D98CAE886B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44" y="252328"/>
            <a:ext cx="8089557" cy="6104022"/>
          </a:xfrm>
          <a:noFill/>
        </p:spPr>
      </p:pic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ED9F8DE7-470A-414F-BCBC-E142852AC0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142"/>
    </mc:Choice>
    <mc:Fallback>
      <p:transition spd="slow" advTm="73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155</Words>
  <Application>Microsoft Office PowerPoint</Application>
  <PresentationFormat>宽屏</PresentationFormat>
  <Paragraphs>12</Paragraphs>
  <Slides>2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LAD指令的指令周期(LAD R1, 6)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LAD指令的指令周期</dc:title>
  <dc:creator>merrymary</dc:creator>
  <cp:lastModifiedBy>merrymary</cp:lastModifiedBy>
  <cp:revision>7</cp:revision>
  <dcterms:created xsi:type="dcterms:W3CDTF">2020-02-20T03:50:50Z</dcterms:created>
  <dcterms:modified xsi:type="dcterms:W3CDTF">2020-02-20T08:33:17Z</dcterms:modified>
</cp:coreProperties>
</file>