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</p:sldMasterIdLst>
  <p:notesMasterIdLst>
    <p:notesMasterId r:id="rId18"/>
  </p:notesMasterIdLst>
  <p:sldIdLst>
    <p:sldId id="418" r:id="rId3"/>
    <p:sldId id="405" r:id="rId4"/>
    <p:sldId id="431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9" r:id="rId14"/>
    <p:sldId id="427" r:id="rId15"/>
    <p:sldId id="428" r:id="rId16"/>
    <p:sldId id="43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6319A99-70C0-5B40-8974-7118F4B0FD3E}">
          <p14:sldIdLst>
            <p14:sldId id="418"/>
            <p14:sldId id="405"/>
            <p14:sldId id="431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9"/>
            <p14:sldId id="427"/>
            <p14:sldId id="428"/>
            <p14:sldId id="4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慧" initials="吴" lastIdx="1" clrIdx="0">
    <p:extLst>
      <p:ext uri="{19B8F6BF-5375-455C-9EA6-DF929625EA0E}">
        <p15:presenceInfo xmlns:p15="http://schemas.microsoft.com/office/powerpoint/2012/main" userId="613e4b2886334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D7BD"/>
    <a:srgbClr val="FFC715"/>
    <a:srgbClr val="FAE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9348" autoAdjust="0"/>
  </p:normalViewPr>
  <p:slideViewPr>
    <p:cSldViewPr snapToGrid="0">
      <p:cViewPr varScale="1">
        <p:scale>
          <a:sx n="99" d="100"/>
          <a:sy n="99" d="100"/>
        </p:scale>
        <p:origin x="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F3491-94E4-4075-B5F1-294292DEA749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8BA7-4A45-4FFE-A583-CA964C03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6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DC1DC6-B42F-4EDB-90F2-8B5D9D0AEF8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534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51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276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170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891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545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431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767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565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323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537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983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219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536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405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2022/9/13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35949"/>
      </p:ext>
    </p:extLst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2022/9/13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3796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2022/9/13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81323"/>
      </p:ext>
    </p:extLst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2022/9/13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905833"/>
      </p:ext>
    </p:extLst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2022/9/13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358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2022/9/13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82911"/>
      </p:ext>
    </p:extLst>
  </p:cSld>
  <p:clrMapOvr>
    <a:masterClrMapping/>
  </p:clrMapOvr>
  <p:transition spd="med"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2022/9/13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59257"/>
      </p:ext>
    </p:extLst>
  </p:cSld>
  <p:clrMapOvr>
    <a:masterClrMapping/>
  </p:clrMapOvr>
  <p:transition spd="med"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2022/9/13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83459"/>
      </p:ext>
    </p:extLst>
  </p:cSld>
  <p:clrMapOvr>
    <a:masterClrMapping/>
  </p:clrMapOvr>
  <p:transition spd="med"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2022/9/13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043328"/>
      </p:ext>
    </p:extLst>
  </p:cSld>
  <p:clrMapOvr>
    <a:masterClrMapping/>
  </p:clrMapOvr>
  <p:transition spd="med"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2022/9/13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948543"/>
      </p:ext>
    </p:extLst>
  </p:cSld>
  <p:clrMapOvr>
    <a:masterClrMapping/>
  </p:clrMapOvr>
  <p:transition spd="med"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2022/9/13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684233"/>
      </p:ext>
    </p:extLst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2022/9/13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055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2022/9/13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801821"/>
      </p:ext>
    </p:extLst>
  </p:cSld>
  <p:clrMapOvr>
    <a:masterClrMapping/>
  </p:clrMapOvr>
  <p:transition spd="med"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2022/9/13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313791"/>
      </p:ext>
    </p:extLst>
  </p:cSld>
  <p:clrMapOvr>
    <a:masterClrMapping/>
  </p:clrMapOvr>
  <p:transition spd="med">
    <p:cu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2022/9/13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36027"/>
      </p:ext>
    </p:extLst>
  </p:cSld>
  <p:clrMapOvr>
    <a:masterClrMapping/>
  </p:clrMapOvr>
  <p:transition spd="med">
    <p:cut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1812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05144" y="1760212"/>
            <a:ext cx="4425753" cy="20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2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1147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04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2022/9/13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68335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2022/9/13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78312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2022/9/13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65614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2022/9/13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295182"/>
      </p:ext>
    </p:extLst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2022/9/13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230324"/>
      </p:ext>
    </p:extLst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2022/9/13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31021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2022/9/13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33411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2022/9/13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9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2022/9/13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095" y="4259580"/>
            <a:ext cx="1795780" cy="22510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A9E019-D5ED-4BE6-A7FD-FAAA7154A7B7}"/>
              </a:ext>
            </a:extLst>
          </p:cNvPr>
          <p:cNvSpPr/>
          <p:nvPr/>
        </p:nvSpPr>
        <p:spPr>
          <a:xfrm>
            <a:off x="1905740" y="2254928"/>
            <a:ext cx="83805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实验一 </a:t>
            </a: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 </a:t>
            </a:r>
            <a:endParaRPr lang="zh-CN" altLang="en-US" sz="6000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9CBF860-9DC8-4F10-AAED-6F0E2A3B5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259" y="425958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上海大学</a:t>
            </a:r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计算机工程与科学学院</a:t>
            </a:r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段圣宇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4845413"/>
      </p:ext>
    </p:extLst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282237" cy="4982583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7.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将函数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timeScale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保存在“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chirp.wav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”所在目录，并进入该目录，在命令行中调用定义的函数，并播放新生成的音频。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B3969C-B57D-4845-B2F4-54EEA379B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467" y="2172335"/>
            <a:ext cx="8078472" cy="7408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52F63E9-1012-4D5E-9C9D-9C0E50F1F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162" y="3339889"/>
            <a:ext cx="8115778" cy="6660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2434790"/>
      </p:ext>
    </p:extLst>
  </p:cSld>
  <p:clrMapOvr>
    <a:masterClrMapping/>
  </p:clrMapOvr>
  <p:transition spd="med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282237" cy="4982583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8.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利用“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%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”添加注释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076DF9-956C-4AB8-85F9-28C6C2B84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913" y="1932940"/>
            <a:ext cx="3265488" cy="4808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6501572"/>
      </p:ext>
    </p:extLst>
  </p:cSld>
  <p:clrMapOvr>
    <a:masterClrMapping/>
  </p:clrMapOvr>
  <p:transition spd="med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282237" cy="4982583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9.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利用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MATLAB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绘图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依次执行以下命令：</a:t>
            </a: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120C14-6B2F-41B7-8F04-D2B878CF7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353" y="2336132"/>
            <a:ext cx="5637848" cy="11385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4171692"/>
      </p:ext>
    </p:extLst>
  </p:cSld>
  <p:clrMapOvr>
    <a:masterClrMapping/>
  </p:clrMapOvr>
  <p:transition spd="med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282237" cy="4982583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10.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循环语句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for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循环。例：</a:t>
            </a: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while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循环。例：</a:t>
            </a: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936648-916B-4837-B830-9212E2C78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629" y="1943735"/>
            <a:ext cx="4053965" cy="8959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0C96FC1-BD31-4E5E-8D88-37678D861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549" y="4018281"/>
            <a:ext cx="4342329" cy="1089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DBEEA316-2C94-4ABE-9E25-322CB59F214B}"/>
              </a:ext>
            </a:extLst>
          </p:cNvPr>
          <p:cNvSpPr/>
          <p:nvPr/>
        </p:nvSpPr>
        <p:spPr bwMode="auto">
          <a:xfrm>
            <a:off x="2752825" y="2242686"/>
            <a:ext cx="3724977" cy="38501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CA2CAA-9A3D-96EB-FF5A-59CB5EDFD09B}"/>
              </a:ext>
            </a:extLst>
          </p:cNvPr>
          <p:cNvSpPr txBox="1"/>
          <p:nvPr/>
        </p:nvSpPr>
        <p:spPr>
          <a:xfrm>
            <a:off x="7835846" y="19437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或：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747CA6-2EEB-1BF4-37FB-DBBFCDA60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3972" y="2220123"/>
            <a:ext cx="3953933" cy="430135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5751010-B070-A2C1-518D-88395DED29C9}"/>
              </a:ext>
            </a:extLst>
          </p:cNvPr>
          <p:cNvCxnSpPr>
            <a:stCxn id="9" idx="1"/>
          </p:cNvCxnSpPr>
          <p:nvPr/>
        </p:nvCxnSpPr>
        <p:spPr bwMode="auto">
          <a:xfrm flipH="1">
            <a:off x="6504357" y="2435191"/>
            <a:ext cx="1559615" cy="351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ABB08371-3792-614D-1C9B-9F51982B90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3972" y="2883227"/>
            <a:ext cx="3323279" cy="40757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BE804BD-D9FD-9953-9EBF-A08D0897E388}"/>
              </a:ext>
            </a:extLst>
          </p:cNvPr>
          <p:cNvSpPr txBox="1"/>
          <p:nvPr/>
        </p:nvSpPr>
        <p:spPr>
          <a:xfrm>
            <a:off x="7834992" y="26276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或：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8951576"/>
      </p:ext>
    </p:extLst>
  </p:cSld>
  <p:clrMapOvr>
    <a:masterClrMapping/>
  </p:clrMapOvr>
  <p:transition spd="med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282237" cy="4982583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11.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条件判断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9EEB3A-6561-44B3-AC5D-28EA890FD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264" y="1895475"/>
            <a:ext cx="3768405" cy="16402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3752357"/>
      </p:ext>
    </p:extLst>
  </p:cSld>
  <p:clrMapOvr>
    <a:masterClrMapping/>
  </p:clrMapOvr>
  <p:transition spd="med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EBB2357-9607-92A9-BD38-4BB7E6F0B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1129404"/>
            <a:ext cx="11982450" cy="43815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（三）实验作业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282237" cy="4982583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81C9906-8682-48A7-9927-F75720B4A3DD}"/>
              </a:ext>
            </a:extLst>
          </p:cNvPr>
          <p:cNvSpPr/>
          <p:nvPr/>
        </p:nvSpPr>
        <p:spPr bwMode="auto">
          <a:xfrm>
            <a:off x="1127760" y="3995020"/>
            <a:ext cx="1767840" cy="36576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124200"/>
      </p:ext>
    </p:extLst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（一）实验介绍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479176"/>
            <a:ext cx="10282237" cy="4518398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dirty="0">
                <a:latin typeface="+mn-ea"/>
                <a:cs typeface="Times New Roman" panose="02020603050405020304" pitchFamily="18" charset="0"/>
              </a:rPr>
              <a:t>熟悉在信号处理领域目前最常用的工具软件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-MATLAB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的使用，实验要求：</a:t>
            </a:r>
            <a:endParaRPr lang="en-US" altLang="zh-CN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学会使用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MATLAB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中的基本功能与变量定义方法：命令行、帮助、矢量与数组定义、</a:t>
            </a:r>
            <a:r>
              <a:rPr lang="en-US" altLang="zh-CN" sz="2000" dirty="0" err="1">
                <a:latin typeface="+mn-ea"/>
                <a:cs typeface="Times New Roman" panose="02020603050405020304" pitchFamily="18" charset="0"/>
              </a:rPr>
              <a:t>Whos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、注释、函数定义、绘图、常用语句；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学会在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MATLAB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中编写功能函数，并实现功能的调用；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完成并提交实验作业。</a:t>
            </a:r>
            <a:endParaRPr lang="en-US" altLang="zh-CN" sz="20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注：实验所需音频文件“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chirp.wav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”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FF8E7D0-684B-4E57-BED1-5FF47D7F4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157" y="3145152"/>
            <a:ext cx="5576712" cy="313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387573"/>
      </p:ext>
    </p:extLst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（一）实验介绍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358" y="1171266"/>
            <a:ext cx="11228945" cy="96489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 MATLAB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对大规模矩阵运算进行优化，对矩阵运算优化其并行处理能力；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 除信号处理外，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MATLAB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支持计算机科学、电路设计、机器学习等许多领域的建模与数据分析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30BA06-550C-599D-657C-E1D8EF568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52" y="2488664"/>
            <a:ext cx="3849466" cy="42703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554B8D4-13CD-1736-45F0-4C7FD225E002}"/>
              </a:ext>
            </a:extLst>
          </p:cNvPr>
          <p:cNvSpPr txBox="1"/>
          <p:nvPr/>
        </p:nvSpPr>
        <p:spPr>
          <a:xfrm>
            <a:off x="1250750" y="2186707"/>
            <a:ext cx="194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电路设计与仿真</a:t>
            </a:r>
          </a:p>
        </p:txBody>
      </p:sp>
      <p:pic>
        <p:nvPicPr>
          <p:cNvPr id="1026" name="Picture 2" descr="How to use Neural network (NN) toolbox in MATLAB? - YouTube">
            <a:extLst>
              <a:ext uri="{FF2B5EF4-FFF2-40B4-BE49-F238E27FC236}">
                <a16:creationId xmlns:a16="http://schemas.microsoft.com/office/drawing/2014/main" id="{2193C4D7-6C9B-0DCB-42CB-DA455D9342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2" b="7352"/>
          <a:stretch/>
        </p:blipFill>
        <p:spPr bwMode="auto">
          <a:xfrm>
            <a:off x="4741757" y="2607857"/>
            <a:ext cx="3420398" cy="218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53F98D0-E7F0-DE9B-E5E0-A97192CC2078}"/>
              </a:ext>
            </a:extLst>
          </p:cNvPr>
          <p:cNvSpPr txBox="1"/>
          <p:nvPr/>
        </p:nvSpPr>
        <p:spPr>
          <a:xfrm>
            <a:off x="5350669" y="2186707"/>
            <a:ext cx="194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构建神经网络</a:t>
            </a:r>
          </a:p>
        </p:txBody>
      </p:sp>
      <p:pic>
        <p:nvPicPr>
          <p:cNvPr id="10" name="Picture 4" descr="side by side multiply histogram in matlab - Stack Overflow">
            <a:extLst>
              <a:ext uri="{FF2B5EF4-FFF2-40B4-BE49-F238E27FC236}">
                <a16:creationId xmlns:a16="http://schemas.microsoft.com/office/drawing/2014/main" id="{49BB8C58-0EEB-66DC-2CE9-E95A9034C6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" t="9934" r="6102" b="6998"/>
          <a:stretch/>
        </p:blipFill>
        <p:spPr bwMode="auto">
          <a:xfrm>
            <a:off x="8615794" y="2575201"/>
            <a:ext cx="3080547" cy="285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DE23154-2CC4-F703-FB29-9E285B2F527D}"/>
              </a:ext>
            </a:extLst>
          </p:cNvPr>
          <p:cNvSpPr txBox="1"/>
          <p:nvPr/>
        </p:nvSpPr>
        <p:spPr>
          <a:xfrm>
            <a:off x="9071277" y="2171015"/>
            <a:ext cx="253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数据分析及图表生成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D8446A-86D9-656D-0C82-A3C912737B65}"/>
              </a:ext>
            </a:extLst>
          </p:cNvPr>
          <p:cNvSpPr txBox="1"/>
          <p:nvPr/>
        </p:nvSpPr>
        <p:spPr>
          <a:xfrm>
            <a:off x="4987423" y="5686734"/>
            <a:ext cx="688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MathWorks</a:t>
            </a:r>
            <a:r>
              <a:rPr lang="zh-CN" altLang="en-US" dirty="0"/>
              <a:t>开源社区：</a:t>
            </a:r>
            <a:r>
              <a:rPr lang="en-GB" altLang="zh-CN" dirty="0"/>
              <a:t>https://ww2.mathworks.cn/matlabcentral/?s_tid=gn_mlc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638850"/>
      </p:ext>
    </p:extLst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282237" cy="4518398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1. MATLAB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界面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4494E6-FCE3-4A50-9AA5-B7C8E047E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436" y="1776622"/>
            <a:ext cx="9265603" cy="485277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B96B2E6-60F8-449C-ACE3-4759449DC20A}"/>
              </a:ext>
            </a:extLst>
          </p:cNvPr>
          <p:cNvSpPr/>
          <p:nvPr/>
        </p:nvSpPr>
        <p:spPr bwMode="auto">
          <a:xfrm>
            <a:off x="1849436" y="1991360"/>
            <a:ext cx="9265603" cy="8026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6EAFE48-8D41-4D89-9188-E87258D3DE60}"/>
              </a:ext>
            </a:extLst>
          </p:cNvPr>
          <p:cNvSpPr/>
          <p:nvPr/>
        </p:nvSpPr>
        <p:spPr bwMode="auto">
          <a:xfrm>
            <a:off x="1849437" y="2927032"/>
            <a:ext cx="2093436" cy="3555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4134B3C-5B54-42CD-86FD-473DAA77DBCB}"/>
              </a:ext>
            </a:extLst>
          </p:cNvPr>
          <p:cNvSpPr/>
          <p:nvPr/>
        </p:nvSpPr>
        <p:spPr bwMode="auto">
          <a:xfrm>
            <a:off x="4034786" y="2933064"/>
            <a:ext cx="5657853" cy="3555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A92A37D-0D66-4BE2-BA07-357AF3D94663}"/>
              </a:ext>
            </a:extLst>
          </p:cNvPr>
          <p:cNvSpPr/>
          <p:nvPr/>
        </p:nvSpPr>
        <p:spPr bwMode="auto">
          <a:xfrm>
            <a:off x="9743911" y="2927032"/>
            <a:ext cx="1463041" cy="3555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1F04D7-944B-43E0-BCC9-2B5029D059BD}"/>
              </a:ext>
            </a:extLst>
          </p:cNvPr>
          <p:cNvSpPr txBox="1"/>
          <p:nvPr/>
        </p:nvSpPr>
        <p:spPr>
          <a:xfrm>
            <a:off x="9022080" y="23035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工具栏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4483EA2-1C08-4946-80F0-4ECAA3CF63DB}"/>
              </a:ext>
            </a:extLst>
          </p:cNvPr>
          <p:cNvSpPr txBox="1"/>
          <p:nvPr/>
        </p:nvSpPr>
        <p:spPr>
          <a:xfrm>
            <a:off x="2214643" y="4704556"/>
            <a:ext cx="1363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当前目录及所选文件信息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6C21091-395B-408A-9015-7218D4F2AE47}"/>
              </a:ext>
            </a:extLst>
          </p:cNvPr>
          <p:cNvSpPr txBox="1"/>
          <p:nvPr/>
        </p:nvSpPr>
        <p:spPr>
          <a:xfrm>
            <a:off x="5801518" y="4203010"/>
            <a:ext cx="177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在此输入命令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8C6B316-76F0-4624-B10A-0FCA5919B638}"/>
              </a:ext>
            </a:extLst>
          </p:cNvPr>
          <p:cNvSpPr txBox="1"/>
          <p:nvPr/>
        </p:nvSpPr>
        <p:spPr>
          <a:xfrm>
            <a:off x="9848616" y="3787511"/>
            <a:ext cx="1312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所定义的全部变量、值及变量类型</a:t>
            </a:r>
          </a:p>
        </p:txBody>
      </p:sp>
    </p:spTree>
    <p:extLst>
      <p:ext uri="{BB962C8B-B14F-4D97-AF65-F5344CB8AC3E}">
        <p14:creationId xmlns:p14="http://schemas.microsoft.com/office/powerpoint/2010/main" val="1291501691"/>
      </p:ext>
    </p:extLst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282237" cy="4518398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在命令行窗口输入命令：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注：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MATLAB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无需首先定义变量类型，其默认变量类型为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double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型的矩阵，利用上述命令所定义的变量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为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1X1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double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型矩阵。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                       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CF462E3-86BA-4F2E-9EA0-4EDEBD9B214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855470"/>
            <a:ext cx="7782560" cy="1192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5307358"/>
      </p:ext>
    </p:extLst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282237" cy="4518398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3.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任意尺寸的矩阵定义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定义一个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1X3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的矩阵：</a:t>
            </a: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定义一个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3X1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的矩阵：</a:t>
            </a: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4A0127-CA27-4D92-8673-E8AA7B520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1965075"/>
            <a:ext cx="5537200" cy="16412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6C71D8D-9017-4CE6-B129-DB35C930F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59" y="3940564"/>
            <a:ext cx="5137614" cy="21554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0987605"/>
      </p:ext>
    </p:extLst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282237" cy="1111549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4.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使用“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help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”对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MATLAB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中自带的函数功能进行查询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利用以下命令对函数“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zeros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”的功能进行查询：</a:t>
            </a: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788B75-3169-4CD0-A6DD-27238CE50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890" y="2458645"/>
            <a:ext cx="4425950" cy="34982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9445386"/>
      </p:ext>
    </p:extLst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282237" cy="4982583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5.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使用“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whos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”对已定义的变量尺寸、大小、类型进行查询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注：也可以对单个变量使用“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whos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”进行查询，例如：</a:t>
            </a: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D72DCD-7FA3-4283-8350-5CF05DD79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362" y="1866900"/>
            <a:ext cx="5720684" cy="21767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3DD44DC-DD7E-421C-AB07-3F2A3CAA7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362" y="5000999"/>
            <a:ext cx="5720684" cy="12376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924289"/>
      </p:ext>
    </p:extLst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282237" cy="4982583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6.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利用工具栏中的“新建”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“函数”，打开函数编辑器，在编辑器中定义以下函数：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517B78-448E-45A1-A997-76BE18618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735" y="2126744"/>
            <a:ext cx="6728528" cy="17116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4100251"/>
      </p:ext>
    </p:extLst>
  </p:cSld>
  <p:clrMapOvr>
    <a:masterClrMapping/>
  </p:clrMapOvr>
  <p:transition spd="med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8882</TotalTime>
  <Words>501</Words>
  <Application>Microsoft Office PowerPoint</Application>
  <PresentationFormat>宽屏</PresentationFormat>
  <Paragraphs>123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 MT</vt:lpstr>
      <vt:lpstr>华文中宋</vt:lpstr>
      <vt:lpstr>宋体</vt:lpstr>
      <vt:lpstr>Calibri</vt:lpstr>
      <vt:lpstr>Calibri Light</vt:lpstr>
      <vt:lpstr>Times New Roman</vt:lpstr>
      <vt:lpstr>Wingdings</vt:lpstr>
      <vt:lpstr>默认设计模板</vt:lpstr>
      <vt:lpstr>1_默认设计模板</vt:lpstr>
      <vt:lpstr>PowerPoint 演示文稿</vt:lpstr>
      <vt:lpstr>（一）实验介绍</vt:lpstr>
      <vt:lpstr>（一）实验介绍</vt:lpstr>
      <vt:lpstr>（二）实验内容</vt:lpstr>
      <vt:lpstr>（二）实验内容</vt:lpstr>
      <vt:lpstr>（二）实验内容</vt:lpstr>
      <vt:lpstr>（二）实验内容</vt:lpstr>
      <vt:lpstr>（二）实验内容</vt:lpstr>
      <vt:lpstr>（二）实验内容</vt:lpstr>
      <vt:lpstr>（二）实验内容</vt:lpstr>
      <vt:lpstr>（二）实验内容</vt:lpstr>
      <vt:lpstr>（二）实验内容</vt:lpstr>
      <vt:lpstr>（二）实验内容</vt:lpstr>
      <vt:lpstr>（二）实验内容</vt:lpstr>
      <vt:lpstr>（三）实验作业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知识工程与机器学习</dc:title>
  <dc:creator>biubiu</dc:creator>
  <cp:lastModifiedBy>圣宇</cp:lastModifiedBy>
  <cp:revision>478</cp:revision>
  <dcterms:created xsi:type="dcterms:W3CDTF">2018-10-18T11:34:23Z</dcterms:created>
  <dcterms:modified xsi:type="dcterms:W3CDTF">2022-09-13T08:31:30Z</dcterms:modified>
</cp:coreProperties>
</file>