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7" r:id="rId2"/>
  </p:sldMasterIdLst>
  <p:notesMasterIdLst>
    <p:notesMasterId r:id="rId16"/>
  </p:notesMasterIdLst>
  <p:sldIdLst>
    <p:sldId id="418" r:id="rId3"/>
    <p:sldId id="405" r:id="rId4"/>
    <p:sldId id="419" r:id="rId5"/>
    <p:sldId id="420" r:id="rId6"/>
    <p:sldId id="421" r:id="rId7"/>
    <p:sldId id="422" r:id="rId8"/>
    <p:sldId id="423" r:id="rId9"/>
    <p:sldId id="424" r:id="rId10"/>
    <p:sldId id="425" r:id="rId11"/>
    <p:sldId id="426" r:id="rId12"/>
    <p:sldId id="428" r:id="rId13"/>
    <p:sldId id="427" r:id="rId14"/>
    <p:sldId id="43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6319A99-70C0-5B40-8974-7118F4B0FD3E}">
          <p14:sldIdLst>
            <p14:sldId id="418"/>
            <p14:sldId id="405"/>
            <p14:sldId id="419"/>
            <p14:sldId id="420"/>
            <p14:sldId id="421"/>
            <p14:sldId id="422"/>
            <p14:sldId id="423"/>
            <p14:sldId id="424"/>
            <p14:sldId id="425"/>
            <p14:sldId id="426"/>
            <p14:sldId id="428"/>
            <p14:sldId id="427"/>
            <p14:sldId id="43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吴 慧" initials="吴" lastIdx="1" clrIdx="0">
    <p:extLst>
      <p:ext uri="{19B8F6BF-5375-455C-9EA6-DF929625EA0E}">
        <p15:presenceInfo xmlns:p15="http://schemas.microsoft.com/office/powerpoint/2012/main" userId="613e4b28863340f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D7BD"/>
    <a:srgbClr val="FFC715"/>
    <a:srgbClr val="FAE5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7" autoAdjust="0"/>
    <p:restoredTop sz="79348" autoAdjust="0"/>
  </p:normalViewPr>
  <p:slideViewPr>
    <p:cSldViewPr snapToGrid="0">
      <p:cViewPr varScale="1">
        <p:scale>
          <a:sx n="99" d="100"/>
          <a:sy n="99" d="100"/>
        </p:scale>
        <p:origin x="84" y="55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EF3491-94E4-4075-B5F1-294292DEA749}" type="datetimeFigureOut">
              <a:rPr lang="zh-CN" altLang="en-US" smtClean="0"/>
              <a:t>2022/9/13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928BA7-4A45-4FFE-A583-CA964C03D947}" type="slidenum">
              <a:rPr lang="zh-CN" altLang="en-US" smtClean="0"/>
              <a:t>‹#›</a:t>
            </a:fld>
            <a:endParaRPr lang="zh-CN" altLang="en-US"/>
          </a:p>
        </p:txBody>
      </p:sp>
    </p:spTree>
    <p:extLst>
      <p:ext uri="{BB962C8B-B14F-4D97-AF65-F5344CB8AC3E}">
        <p14:creationId xmlns:p14="http://schemas.microsoft.com/office/powerpoint/2010/main" val="625568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a:noFill/>
        </p:spPr>
        <p:txBody>
          <a:bodyPr/>
          <a:lstStyle/>
          <a:p>
            <a:endParaRPr lang="zh-CN" altLang="en-US" dirty="0"/>
          </a:p>
        </p:txBody>
      </p:sp>
      <p:sp>
        <p:nvSpPr>
          <p:cNvPr id="37892" name="灯片编号占位符 3"/>
          <p:cNvSpPr>
            <a:spLocks noGrp="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DC1DC6-B42F-4EDB-90F2-8B5D9D0AEF88}" type="slidenum">
              <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564534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928BA7-4A45-4FFE-A583-CA964C03D947}" type="slidenum">
              <a:rPr lang="zh-CN" altLang="en-US" smtClean="0"/>
              <a:t>10</a:t>
            </a:fld>
            <a:endParaRPr lang="zh-CN" altLang="en-US"/>
          </a:p>
        </p:txBody>
      </p:sp>
    </p:spTree>
    <p:extLst>
      <p:ext uri="{BB962C8B-B14F-4D97-AF65-F5344CB8AC3E}">
        <p14:creationId xmlns:p14="http://schemas.microsoft.com/office/powerpoint/2010/main" val="2008817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928BA7-4A45-4FFE-A583-CA964C03D947}" type="slidenum">
              <a:rPr lang="zh-CN" altLang="en-US" smtClean="0"/>
              <a:t>11</a:t>
            </a:fld>
            <a:endParaRPr lang="zh-CN" altLang="en-US"/>
          </a:p>
        </p:txBody>
      </p:sp>
    </p:spTree>
    <p:extLst>
      <p:ext uri="{BB962C8B-B14F-4D97-AF65-F5344CB8AC3E}">
        <p14:creationId xmlns:p14="http://schemas.microsoft.com/office/powerpoint/2010/main" val="4009603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928BA7-4A45-4FFE-A583-CA964C03D947}" type="slidenum">
              <a:rPr lang="zh-CN" altLang="en-US" smtClean="0"/>
              <a:t>12</a:t>
            </a:fld>
            <a:endParaRPr lang="zh-CN" altLang="en-US"/>
          </a:p>
        </p:txBody>
      </p:sp>
    </p:spTree>
    <p:extLst>
      <p:ext uri="{BB962C8B-B14F-4D97-AF65-F5344CB8AC3E}">
        <p14:creationId xmlns:p14="http://schemas.microsoft.com/office/powerpoint/2010/main" val="2974755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928BA7-4A45-4FFE-A583-CA964C03D947}" type="slidenum">
              <a:rPr lang="zh-CN" altLang="en-US" smtClean="0"/>
              <a:t>13</a:t>
            </a:fld>
            <a:endParaRPr lang="zh-CN" altLang="en-US"/>
          </a:p>
        </p:txBody>
      </p:sp>
    </p:spTree>
    <p:extLst>
      <p:ext uri="{BB962C8B-B14F-4D97-AF65-F5344CB8AC3E}">
        <p14:creationId xmlns:p14="http://schemas.microsoft.com/office/powerpoint/2010/main" val="1904431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928BA7-4A45-4FFE-A583-CA964C03D947}" type="slidenum">
              <a:rPr lang="zh-CN" altLang="en-US" smtClean="0"/>
              <a:t>2</a:t>
            </a:fld>
            <a:endParaRPr lang="zh-CN" altLang="en-US"/>
          </a:p>
        </p:txBody>
      </p:sp>
    </p:spTree>
    <p:extLst>
      <p:ext uri="{BB962C8B-B14F-4D97-AF65-F5344CB8AC3E}">
        <p14:creationId xmlns:p14="http://schemas.microsoft.com/office/powerpoint/2010/main" val="4244767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928BA7-4A45-4FFE-A583-CA964C03D947}" type="slidenum">
              <a:rPr lang="zh-CN" altLang="en-US" smtClean="0"/>
              <a:t>3</a:t>
            </a:fld>
            <a:endParaRPr lang="zh-CN" altLang="en-US"/>
          </a:p>
        </p:txBody>
      </p:sp>
    </p:spTree>
    <p:extLst>
      <p:ext uri="{BB962C8B-B14F-4D97-AF65-F5344CB8AC3E}">
        <p14:creationId xmlns:p14="http://schemas.microsoft.com/office/powerpoint/2010/main" val="3218323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928BA7-4A45-4FFE-A583-CA964C03D947}" type="slidenum">
              <a:rPr lang="zh-CN" altLang="en-US" smtClean="0"/>
              <a:t>4</a:t>
            </a:fld>
            <a:endParaRPr lang="zh-CN" altLang="en-US"/>
          </a:p>
        </p:txBody>
      </p:sp>
    </p:spTree>
    <p:extLst>
      <p:ext uri="{BB962C8B-B14F-4D97-AF65-F5344CB8AC3E}">
        <p14:creationId xmlns:p14="http://schemas.microsoft.com/office/powerpoint/2010/main" val="4110544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928BA7-4A45-4FFE-A583-CA964C03D947}" type="slidenum">
              <a:rPr lang="zh-CN" altLang="en-US" smtClean="0"/>
              <a:t>5</a:t>
            </a:fld>
            <a:endParaRPr lang="zh-CN" altLang="en-US"/>
          </a:p>
        </p:txBody>
      </p:sp>
    </p:spTree>
    <p:extLst>
      <p:ext uri="{BB962C8B-B14F-4D97-AF65-F5344CB8AC3E}">
        <p14:creationId xmlns:p14="http://schemas.microsoft.com/office/powerpoint/2010/main" val="4121980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928BA7-4A45-4FFE-A583-CA964C03D947}" type="slidenum">
              <a:rPr lang="zh-CN" altLang="en-US" smtClean="0"/>
              <a:t>6</a:t>
            </a:fld>
            <a:endParaRPr lang="zh-CN" altLang="en-US"/>
          </a:p>
        </p:txBody>
      </p:sp>
    </p:spTree>
    <p:extLst>
      <p:ext uri="{BB962C8B-B14F-4D97-AF65-F5344CB8AC3E}">
        <p14:creationId xmlns:p14="http://schemas.microsoft.com/office/powerpoint/2010/main" val="1763858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928BA7-4A45-4FFE-A583-CA964C03D947}" type="slidenum">
              <a:rPr lang="zh-CN" altLang="en-US" smtClean="0"/>
              <a:t>7</a:t>
            </a:fld>
            <a:endParaRPr lang="zh-CN" altLang="en-US"/>
          </a:p>
        </p:txBody>
      </p:sp>
    </p:spTree>
    <p:extLst>
      <p:ext uri="{BB962C8B-B14F-4D97-AF65-F5344CB8AC3E}">
        <p14:creationId xmlns:p14="http://schemas.microsoft.com/office/powerpoint/2010/main" val="2724463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928BA7-4A45-4FFE-A583-CA964C03D947}" type="slidenum">
              <a:rPr lang="zh-CN" altLang="en-US" smtClean="0"/>
              <a:t>8</a:t>
            </a:fld>
            <a:endParaRPr lang="zh-CN" altLang="en-US"/>
          </a:p>
        </p:txBody>
      </p:sp>
    </p:spTree>
    <p:extLst>
      <p:ext uri="{BB962C8B-B14F-4D97-AF65-F5344CB8AC3E}">
        <p14:creationId xmlns:p14="http://schemas.microsoft.com/office/powerpoint/2010/main" val="3963787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928BA7-4A45-4FFE-A583-CA964C03D947}" type="slidenum">
              <a:rPr lang="zh-CN" altLang="en-US" smtClean="0"/>
              <a:t>9</a:t>
            </a:fld>
            <a:endParaRPr lang="zh-CN" altLang="en-US"/>
          </a:p>
        </p:txBody>
      </p:sp>
    </p:spTree>
    <p:extLst>
      <p:ext uri="{BB962C8B-B14F-4D97-AF65-F5344CB8AC3E}">
        <p14:creationId xmlns:p14="http://schemas.microsoft.com/office/powerpoint/2010/main" val="1913144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9769" name="标题 1"/>
          <p:cNvSpPr>
            <a:spLocks noGrp="1"/>
          </p:cNvSpPr>
          <p:nvPr>
            <p:ph type="ctrTitle"/>
          </p:nvPr>
        </p:nvSpPr>
        <p:spPr>
          <a:xfrm>
            <a:off x="914400" y="2130427"/>
            <a:ext cx="10363200" cy="1470025"/>
          </a:xfrm>
        </p:spPr>
        <p:txBody>
          <a:bodyPr/>
          <a:lstStyle/>
          <a:p>
            <a:r>
              <a:rPr lang="zh-CN" altLang="en-US"/>
              <a:t>单击此处编辑母版标题样式</a:t>
            </a:r>
          </a:p>
        </p:txBody>
      </p:sp>
      <p:sp>
        <p:nvSpPr>
          <p:cNvPr id="1049770" name="副标题 2"/>
          <p:cNvSpPr>
            <a:spLocks noGrp="1"/>
          </p:cNvSpPr>
          <p:nvPr>
            <p:ph type="subTitle" idx="1"/>
          </p:nvPr>
        </p:nvSpPr>
        <p:spPr>
          <a:xfrm>
            <a:off x="1828800" y="3886200"/>
            <a:ext cx="8534400" cy="1752600"/>
          </a:xfrm>
        </p:spPr>
        <p:txBody>
          <a:bodyPr/>
          <a:lstStyle>
            <a:lvl1pPr marL="0" indent="0" algn="ctr">
              <a:buNone/>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zh-CN" altLang="en-US"/>
              <a:t>单击此处编辑母版副标题样式</a:t>
            </a:r>
          </a:p>
        </p:txBody>
      </p:sp>
      <p:sp>
        <p:nvSpPr>
          <p:cNvPr id="1049771" name="Rectangle 1096"/>
          <p:cNvSpPr>
            <a:spLocks noGrp="1" noChangeArrowheads="1"/>
          </p:cNvSpPr>
          <p:nvPr>
            <p:ph type="dt" sz="half" idx="10"/>
          </p:nvPr>
        </p:nvSpPr>
        <p:spPr/>
        <p:txBody>
          <a:bodyPr/>
          <a:lstStyle/>
          <a:p>
            <a:fld id="{43ADC22A-E89E-4CA4-A9DA-F00837335342}" type="datetime1">
              <a:rPr lang="zh-CN" altLang="en-US" smtClean="0"/>
              <a:pPr/>
              <a:t>2022/9/13</a:t>
            </a:fld>
            <a:endParaRPr lang="zh-CN" altLang="en-US" b="1" i="1"/>
          </a:p>
        </p:txBody>
      </p:sp>
      <p:sp>
        <p:nvSpPr>
          <p:cNvPr id="1049772" name="Rectangle 1097"/>
          <p:cNvSpPr>
            <a:spLocks noGrp="1" noChangeArrowheads="1"/>
          </p:cNvSpPr>
          <p:nvPr>
            <p:ph type="ftr" sz="quarter" idx="11"/>
          </p:nvPr>
        </p:nvSpPr>
        <p:spPr/>
        <p:txBody>
          <a:bodyPr/>
          <a:lstStyle/>
          <a:p>
            <a:endParaRPr lang="zh-CN" altLang="en-US"/>
          </a:p>
        </p:txBody>
      </p:sp>
      <p:sp>
        <p:nvSpPr>
          <p:cNvPr id="1049773" name="Rectangle 1098"/>
          <p:cNvSpPr>
            <a:spLocks noGrp="1" noChangeArrowheads="1"/>
          </p:cNvSpPr>
          <p:nvPr>
            <p:ph type="sldNum" sz="quarter" idx="12"/>
          </p:nvPr>
        </p:nvSpPr>
        <p:spPr/>
        <p:txBody>
          <a:bodyPr/>
          <a:lstStyle/>
          <a:p>
            <a:fld id="{30055C4C-D7A3-431C-BDD5-E6EB3A7AC7E0}" type="slidenum">
              <a:rPr lang="zh-CN" altLang="en-US"/>
              <a:pPr/>
              <a:t>‹#›</a:t>
            </a:fld>
            <a:endParaRPr lang="zh-CN" altLang="en-US"/>
          </a:p>
        </p:txBody>
      </p:sp>
    </p:spTree>
    <p:extLst>
      <p:ext uri="{BB962C8B-B14F-4D97-AF65-F5344CB8AC3E}">
        <p14:creationId xmlns:p14="http://schemas.microsoft.com/office/powerpoint/2010/main" val="3192635949"/>
      </p:ext>
    </p:extLst>
  </p:cSld>
  <p:clrMapOvr>
    <a:masterClrMapping/>
  </p:clrMapOvr>
  <p:transition spd="med">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9785" name="标题 1"/>
          <p:cNvSpPr>
            <a:spLocks noGrp="1"/>
          </p:cNvSpPr>
          <p:nvPr>
            <p:ph type="title"/>
          </p:nvPr>
        </p:nvSpPr>
        <p:spPr/>
        <p:txBody>
          <a:bodyPr/>
          <a:lstStyle/>
          <a:p>
            <a:r>
              <a:rPr lang="zh-CN" altLang="en-US"/>
              <a:t>单击此处编辑母版标题样式</a:t>
            </a:r>
          </a:p>
        </p:txBody>
      </p:sp>
      <p:sp>
        <p:nvSpPr>
          <p:cNvPr id="1049786"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87" name="Rectangle 1096"/>
          <p:cNvSpPr>
            <a:spLocks noGrp="1" noChangeArrowheads="1"/>
          </p:cNvSpPr>
          <p:nvPr>
            <p:ph type="dt" sz="half" idx="10"/>
          </p:nvPr>
        </p:nvSpPr>
        <p:spPr/>
        <p:txBody>
          <a:bodyPr/>
          <a:lstStyle/>
          <a:p>
            <a:fld id="{D4ACED31-FBD9-4AF6-B0F4-54C40CE7C31F}" type="datetime1">
              <a:rPr lang="zh-CN" altLang="en-US" smtClean="0"/>
              <a:pPr/>
              <a:t>2022/9/13</a:t>
            </a:fld>
            <a:endParaRPr lang="zh-CN" altLang="en-US" b="1" i="1"/>
          </a:p>
        </p:txBody>
      </p:sp>
      <p:sp>
        <p:nvSpPr>
          <p:cNvPr id="1049788" name="Rectangle 1097"/>
          <p:cNvSpPr>
            <a:spLocks noGrp="1" noChangeArrowheads="1"/>
          </p:cNvSpPr>
          <p:nvPr>
            <p:ph type="ftr" sz="quarter" idx="11"/>
          </p:nvPr>
        </p:nvSpPr>
        <p:spPr/>
        <p:txBody>
          <a:bodyPr/>
          <a:lstStyle/>
          <a:p>
            <a:endParaRPr lang="zh-CN" altLang="en-US"/>
          </a:p>
        </p:txBody>
      </p:sp>
      <p:sp>
        <p:nvSpPr>
          <p:cNvPr id="1049789" name="Rectangle 1098"/>
          <p:cNvSpPr>
            <a:spLocks noGrp="1" noChangeArrowheads="1"/>
          </p:cNvSpPr>
          <p:nvPr>
            <p:ph type="sldNum" sz="quarter" idx="12"/>
          </p:nvPr>
        </p:nvSpPr>
        <p:spPr/>
        <p:txBody>
          <a:bodyPr/>
          <a:lstStyle/>
          <a:p>
            <a:fld id="{EC627E0C-9583-4BB6-9343-D17892D0D83E}" type="slidenum">
              <a:rPr lang="zh-CN" altLang="en-US"/>
              <a:pPr/>
              <a:t>‹#›</a:t>
            </a:fld>
            <a:endParaRPr lang="zh-CN" altLang="en-US"/>
          </a:p>
        </p:txBody>
      </p:sp>
    </p:spTree>
    <p:extLst>
      <p:ext uri="{BB962C8B-B14F-4D97-AF65-F5344CB8AC3E}">
        <p14:creationId xmlns:p14="http://schemas.microsoft.com/office/powerpoint/2010/main" val="617223796"/>
      </p:ext>
    </p:extLst>
  </p:cSld>
  <p:clrMapOvr>
    <a:masterClrMapping/>
  </p:clrMapOvr>
  <p:transition spd="med">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1049764" name="竖排标题 1"/>
          <p:cNvSpPr>
            <a:spLocks noGrp="1"/>
          </p:cNvSpPr>
          <p:nvPr>
            <p:ph type="title" orient="vert"/>
          </p:nvPr>
        </p:nvSpPr>
        <p:spPr>
          <a:xfrm>
            <a:off x="8845551" y="228602"/>
            <a:ext cx="2733675" cy="5768975"/>
          </a:xfrm>
        </p:spPr>
        <p:txBody>
          <a:bodyPr vert="eaVert"/>
          <a:lstStyle/>
          <a:p>
            <a:r>
              <a:rPr lang="zh-CN" altLang="en-US"/>
              <a:t>单击此处编辑母版标题样式</a:t>
            </a:r>
          </a:p>
        </p:txBody>
      </p:sp>
      <p:sp>
        <p:nvSpPr>
          <p:cNvPr id="1049765" name="竖排文字占位符 2"/>
          <p:cNvSpPr>
            <a:spLocks noGrp="1"/>
          </p:cNvSpPr>
          <p:nvPr>
            <p:ph type="body" orient="vert" idx="1"/>
          </p:nvPr>
        </p:nvSpPr>
        <p:spPr>
          <a:xfrm>
            <a:off x="639764" y="228602"/>
            <a:ext cx="8053387" cy="57689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66" name="Rectangle 1096"/>
          <p:cNvSpPr>
            <a:spLocks noGrp="1" noChangeArrowheads="1"/>
          </p:cNvSpPr>
          <p:nvPr>
            <p:ph type="dt" sz="half" idx="10"/>
          </p:nvPr>
        </p:nvSpPr>
        <p:spPr/>
        <p:txBody>
          <a:bodyPr/>
          <a:lstStyle/>
          <a:p>
            <a:fld id="{633320E3-A737-4ADD-BC72-DA6C453EA8AD}" type="datetime1">
              <a:rPr lang="zh-CN" altLang="en-US" smtClean="0"/>
              <a:pPr/>
              <a:t>2022/9/13</a:t>
            </a:fld>
            <a:endParaRPr lang="zh-CN" altLang="en-US" b="1" i="1"/>
          </a:p>
        </p:txBody>
      </p:sp>
      <p:sp>
        <p:nvSpPr>
          <p:cNvPr id="1049767" name="Rectangle 1097"/>
          <p:cNvSpPr>
            <a:spLocks noGrp="1" noChangeArrowheads="1"/>
          </p:cNvSpPr>
          <p:nvPr>
            <p:ph type="ftr" sz="quarter" idx="11"/>
          </p:nvPr>
        </p:nvSpPr>
        <p:spPr/>
        <p:txBody>
          <a:bodyPr/>
          <a:lstStyle/>
          <a:p>
            <a:endParaRPr lang="zh-CN" altLang="en-US"/>
          </a:p>
        </p:txBody>
      </p:sp>
      <p:sp>
        <p:nvSpPr>
          <p:cNvPr id="1049768" name="Rectangle 1098"/>
          <p:cNvSpPr>
            <a:spLocks noGrp="1" noChangeArrowheads="1"/>
          </p:cNvSpPr>
          <p:nvPr>
            <p:ph type="sldNum" sz="quarter" idx="12"/>
          </p:nvPr>
        </p:nvSpPr>
        <p:spPr/>
        <p:txBody>
          <a:bodyPr/>
          <a:lstStyle/>
          <a:p>
            <a:fld id="{548816AE-6FA8-4183-978A-8319EA456296}" type="slidenum">
              <a:rPr lang="zh-CN" altLang="en-US"/>
              <a:pPr/>
              <a:t>‹#›</a:t>
            </a:fld>
            <a:endParaRPr lang="zh-CN" altLang="en-US"/>
          </a:p>
        </p:txBody>
      </p:sp>
    </p:spTree>
    <p:extLst>
      <p:ext uri="{BB962C8B-B14F-4D97-AF65-F5344CB8AC3E}">
        <p14:creationId xmlns:p14="http://schemas.microsoft.com/office/powerpoint/2010/main" val="1210281323"/>
      </p:ext>
    </p:extLst>
  </p:cSld>
  <p:clrMapOvr>
    <a:masterClrMapping/>
  </p:clrMapOvr>
  <p:transition spd="med">
    <p:cu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9769" name="标题 1"/>
          <p:cNvSpPr>
            <a:spLocks noGrp="1"/>
          </p:cNvSpPr>
          <p:nvPr>
            <p:ph type="ctrTitle"/>
          </p:nvPr>
        </p:nvSpPr>
        <p:spPr>
          <a:xfrm>
            <a:off x="914400" y="2130427"/>
            <a:ext cx="10363200" cy="1470025"/>
          </a:xfrm>
        </p:spPr>
        <p:txBody>
          <a:bodyPr/>
          <a:lstStyle/>
          <a:p>
            <a:r>
              <a:rPr lang="zh-CN" altLang="en-US"/>
              <a:t>单击此处编辑母版标题样式</a:t>
            </a:r>
          </a:p>
        </p:txBody>
      </p:sp>
      <p:sp>
        <p:nvSpPr>
          <p:cNvPr id="1049770" name="副标题 2"/>
          <p:cNvSpPr>
            <a:spLocks noGrp="1"/>
          </p:cNvSpPr>
          <p:nvPr>
            <p:ph type="subTitle" idx="1"/>
          </p:nvPr>
        </p:nvSpPr>
        <p:spPr>
          <a:xfrm>
            <a:off x="1828800" y="3886200"/>
            <a:ext cx="8534400" cy="1752600"/>
          </a:xfrm>
        </p:spPr>
        <p:txBody>
          <a:bodyPr/>
          <a:lstStyle>
            <a:lvl1pPr marL="0" indent="0" algn="ctr">
              <a:buNone/>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zh-CN" altLang="en-US"/>
              <a:t>单击此处编辑母版副标题样式</a:t>
            </a:r>
          </a:p>
        </p:txBody>
      </p:sp>
      <p:sp>
        <p:nvSpPr>
          <p:cNvPr id="1049771" name="Rectangle 1096"/>
          <p:cNvSpPr>
            <a:spLocks noGrp="1" noChangeArrowheads="1"/>
          </p:cNvSpPr>
          <p:nvPr>
            <p:ph type="dt" sz="half" idx="10"/>
          </p:nvPr>
        </p:nvSpPr>
        <p:spPr/>
        <p:txBody>
          <a:bodyPr/>
          <a:lstStyle/>
          <a:p>
            <a:fld id="{43ADC22A-E89E-4CA4-A9DA-F00837335342}" type="datetime1">
              <a:rPr lang="zh-CN" altLang="en-US" smtClean="0"/>
              <a:pPr/>
              <a:t>2022/9/13</a:t>
            </a:fld>
            <a:endParaRPr lang="zh-CN" altLang="en-US" b="1" i="1"/>
          </a:p>
        </p:txBody>
      </p:sp>
      <p:sp>
        <p:nvSpPr>
          <p:cNvPr id="1049772" name="Rectangle 1097"/>
          <p:cNvSpPr>
            <a:spLocks noGrp="1" noChangeArrowheads="1"/>
          </p:cNvSpPr>
          <p:nvPr>
            <p:ph type="ftr" sz="quarter" idx="11"/>
          </p:nvPr>
        </p:nvSpPr>
        <p:spPr/>
        <p:txBody>
          <a:bodyPr/>
          <a:lstStyle/>
          <a:p>
            <a:endParaRPr lang="zh-CN" altLang="en-US"/>
          </a:p>
        </p:txBody>
      </p:sp>
      <p:sp>
        <p:nvSpPr>
          <p:cNvPr id="1049773" name="Rectangle 1098"/>
          <p:cNvSpPr>
            <a:spLocks noGrp="1" noChangeArrowheads="1"/>
          </p:cNvSpPr>
          <p:nvPr>
            <p:ph type="sldNum" sz="quarter" idx="12"/>
          </p:nvPr>
        </p:nvSpPr>
        <p:spPr/>
        <p:txBody>
          <a:bodyPr/>
          <a:lstStyle/>
          <a:p>
            <a:fld id="{30055C4C-D7A3-431C-BDD5-E6EB3A7AC7E0}" type="slidenum">
              <a:rPr lang="zh-CN" altLang="en-US"/>
              <a:pPr/>
              <a:t>‹#›</a:t>
            </a:fld>
            <a:endParaRPr lang="zh-CN" altLang="en-US"/>
          </a:p>
        </p:txBody>
      </p:sp>
    </p:spTree>
    <p:extLst>
      <p:ext uri="{BB962C8B-B14F-4D97-AF65-F5344CB8AC3E}">
        <p14:creationId xmlns:p14="http://schemas.microsoft.com/office/powerpoint/2010/main" val="3352905833"/>
      </p:ext>
    </p:extLst>
  </p:cSld>
  <p:clrMapOvr>
    <a:masterClrMapping/>
  </p:clrMapOvr>
  <p:transition spd="med">
    <p:cu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1048595" name="标题 1"/>
          <p:cNvSpPr>
            <a:spLocks noGrp="1"/>
          </p:cNvSpPr>
          <p:nvPr>
            <p:ph type="title"/>
          </p:nvPr>
        </p:nvSpPr>
        <p:spPr/>
        <p:txBody>
          <a:bodyPr/>
          <a:lstStyle/>
          <a:p>
            <a:r>
              <a:rPr lang="zh-CN" altLang="en-US"/>
              <a:t>单击此处编辑母版标题样式</a:t>
            </a:r>
          </a:p>
        </p:txBody>
      </p:sp>
      <p:sp>
        <p:nvSpPr>
          <p:cNvPr id="1048596"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97" name="Rectangle 1096"/>
          <p:cNvSpPr>
            <a:spLocks noGrp="1" noChangeArrowheads="1"/>
          </p:cNvSpPr>
          <p:nvPr>
            <p:ph type="dt" sz="half" idx="10"/>
          </p:nvPr>
        </p:nvSpPr>
        <p:spPr/>
        <p:txBody>
          <a:bodyPr/>
          <a:lstStyle/>
          <a:p>
            <a:fld id="{07108355-6E83-4B14-AA43-7CEB1E503A45}" type="datetime1">
              <a:rPr lang="zh-CN" altLang="en-US" smtClean="0"/>
              <a:pPr/>
              <a:t>2022/9/13</a:t>
            </a:fld>
            <a:endParaRPr lang="zh-CN" altLang="en-US" b="1" i="1"/>
          </a:p>
        </p:txBody>
      </p:sp>
      <p:sp>
        <p:nvSpPr>
          <p:cNvPr id="1048598" name="Rectangle 1097"/>
          <p:cNvSpPr>
            <a:spLocks noGrp="1" noChangeArrowheads="1"/>
          </p:cNvSpPr>
          <p:nvPr>
            <p:ph type="ftr" sz="quarter" idx="11"/>
          </p:nvPr>
        </p:nvSpPr>
        <p:spPr/>
        <p:txBody>
          <a:bodyPr/>
          <a:lstStyle/>
          <a:p>
            <a:endParaRPr lang="zh-CN" altLang="en-US"/>
          </a:p>
        </p:txBody>
      </p:sp>
      <p:sp>
        <p:nvSpPr>
          <p:cNvPr id="7"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pPr/>
              <a:t>‹#›</a:t>
            </a:fld>
            <a:endParaRPr lang="zh-CN" altLang="en-US" dirty="0"/>
          </a:p>
        </p:txBody>
      </p:sp>
    </p:spTree>
    <p:extLst>
      <p:ext uri="{BB962C8B-B14F-4D97-AF65-F5344CB8AC3E}">
        <p14:creationId xmlns:p14="http://schemas.microsoft.com/office/powerpoint/2010/main" val="4054358269"/>
      </p:ext>
    </p:extLst>
  </p:cSld>
  <p:clrMapOvr>
    <a:overrideClrMapping bg1="lt1" tx1="dk1" bg2="lt2" tx2="dk2" accent1="accent1" accent2="accent2" accent3="accent3" accent4="accent4" accent5="accent5" accent6="accent6" hlink="hlink" folHlink="folHlink"/>
  </p:clrMapOvr>
  <p:transition spd="med">
    <p:cu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9780" name="标题 1"/>
          <p:cNvSpPr>
            <a:spLocks noGrp="1"/>
          </p:cNvSpPr>
          <p:nvPr>
            <p:ph type="title"/>
          </p:nvPr>
        </p:nvSpPr>
        <p:spPr>
          <a:xfrm>
            <a:off x="963613" y="4406902"/>
            <a:ext cx="10363200" cy="1362075"/>
          </a:xfrm>
        </p:spPr>
        <p:txBody>
          <a:bodyPr anchor="t"/>
          <a:lstStyle>
            <a:lvl1pPr algn="l">
              <a:defRPr sz="3000" b="1" cap="all"/>
            </a:lvl1pPr>
          </a:lstStyle>
          <a:p>
            <a:r>
              <a:rPr lang="zh-CN" altLang="en-US"/>
              <a:t>单击此处编辑母版标题样式</a:t>
            </a:r>
          </a:p>
        </p:txBody>
      </p:sp>
      <p:sp>
        <p:nvSpPr>
          <p:cNvPr id="1049781" name="文本占位符 2"/>
          <p:cNvSpPr>
            <a:spLocks noGrp="1"/>
          </p:cNvSpPr>
          <p:nvPr>
            <p:ph type="body" idx="1"/>
          </p:nvPr>
        </p:nvSpPr>
        <p:spPr>
          <a:xfrm>
            <a:off x="963613"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1049782" name="Rectangle 1096"/>
          <p:cNvSpPr>
            <a:spLocks noGrp="1" noChangeArrowheads="1"/>
          </p:cNvSpPr>
          <p:nvPr>
            <p:ph type="dt" sz="half" idx="10"/>
          </p:nvPr>
        </p:nvSpPr>
        <p:spPr/>
        <p:txBody>
          <a:bodyPr/>
          <a:lstStyle/>
          <a:p>
            <a:fld id="{F680BDC2-098E-408A-97A7-2C188B209A9D}" type="datetime1">
              <a:rPr lang="zh-CN" altLang="en-US" smtClean="0"/>
              <a:pPr/>
              <a:t>2022/9/13</a:t>
            </a:fld>
            <a:endParaRPr lang="zh-CN" altLang="en-US" b="1" i="1"/>
          </a:p>
        </p:txBody>
      </p:sp>
      <p:sp>
        <p:nvSpPr>
          <p:cNvPr id="1049783" name="Rectangle 1097"/>
          <p:cNvSpPr>
            <a:spLocks noGrp="1" noChangeArrowheads="1"/>
          </p:cNvSpPr>
          <p:nvPr>
            <p:ph type="ftr" sz="quarter" idx="11"/>
          </p:nvPr>
        </p:nvSpPr>
        <p:spPr/>
        <p:txBody>
          <a:bodyPr/>
          <a:lstStyle/>
          <a:p>
            <a:endParaRPr lang="zh-CN" altLang="en-US"/>
          </a:p>
        </p:txBody>
      </p:sp>
      <p:sp>
        <p:nvSpPr>
          <p:cNvPr id="1049784" name="Rectangle 1098"/>
          <p:cNvSpPr>
            <a:spLocks noGrp="1" noChangeArrowheads="1"/>
          </p:cNvSpPr>
          <p:nvPr>
            <p:ph type="sldNum" sz="quarter" idx="12"/>
          </p:nvPr>
        </p:nvSpPr>
        <p:spPr/>
        <p:txBody>
          <a:bodyPr/>
          <a:lstStyle/>
          <a:p>
            <a:fld id="{BF1226E9-A8D7-433D-8FF6-126998C986E4}" type="slidenum">
              <a:rPr lang="zh-CN" altLang="en-US"/>
              <a:pPr/>
              <a:t>‹#›</a:t>
            </a:fld>
            <a:endParaRPr lang="zh-CN" altLang="en-US"/>
          </a:p>
        </p:txBody>
      </p:sp>
    </p:spTree>
    <p:extLst>
      <p:ext uri="{BB962C8B-B14F-4D97-AF65-F5344CB8AC3E}">
        <p14:creationId xmlns:p14="http://schemas.microsoft.com/office/powerpoint/2010/main" val="560782911"/>
      </p:ext>
    </p:extLst>
  </p:cSld>
  <p:clrMapOvr>
    <a:masterClrMapping/>
  </p:clrMapOvr>
  <p:transition spd="med">
    <p:cu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9750" name="标题 1"/>
          <p:cNvSpPr>
            <a:spLocks noGrp="1"/>
          </p:cNvSpPr>
          <p:nvPr>
            <p:ph type="title"/>
          </p:nvPr>
        </p:nvSpPr>
        <p:spPr/>
        <p:txBody>
          <a:bodyPr/>
          <a:lstStyle/>
          <a:p>
            <a:r>
              <a:rPr lang="zh-CN" altLang="en-US"/>
              <a:t>单击此处编辑母版标题样式</a:t>
            </a:r>
          </a:p>
        </p:txBody>
      </p:sp>
      <p:sp>
        <p:nvSpPr>
          <p:cNvPr id="1049751" name="内容占位符 2"/>
          <p:cNvSpPr>
            <a:spLocks noGrp="1"/>
          </p:cNvSpPr>
          <p:nvPr>
            <p:ph sz="half" idx="1"/>
          </p:nvPr>
        </p:nvSpPr>
        <p:spPr>
          <a:xfrm>
            <a:off x="639765" y="1222375"/>
            <a:ext cx="5392737" cy="4775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52" name="内容占位符 3"/>
          <p:cNvSpPr>
            <a:spLocks noGrp="1"/>
          </p:cNvSpPr>
          <p:nvPr>
            <p:ph sz="half" idx="2"/>
          </p:nvPr>
        </p:nvSpPr>
        <p:spPr>
          <a:xfrm>
            <a:off x="6184900" y="1222375"/>
            <a:ext cx="5394325" cy="4775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53" name="Rectangle 1096"/>
          <p:cNvSpPr>
            <a:spLocks noGrp="1" noChangeArrowheads="1"/>
          </p:cNvSpPr>
          <p:nvPr>
            <p:ph type="dt" sz="half" idx="10"/>
          </p:nvPr>
        </p:nvSpPr>
        <p:spPr/>
        <p:txBody>
          <a:bodyPr/>
          <a:lstStyle/>
          <a:p>
            <a:fld id="{FF2AB2A5-7A8A-4F58-A554-B42D7FCF923B}" type="datetime1">
              <a:rPr lang="zh-CN" altLang="en-US" smtClean="0"/>
              <a:pPr/>
              <a:t>2022/9/13</a:t>
            </a:fld>
            <a:endParaRPr lang="zh-CN" altLang="en-US" b="1" i="1"/>
          </a:p>
        </p:txBody>
      </p:sp>
      <p:sp>
        <p:nvSpPr>
          <p:cNvPr id="1049754" name="Rectangle 1097"/>
          <p:cNvSpPr>
            <a:spLocks noGrp="1" noChangeArrowheads="1"/>
          </p:cNvSpPr>
          <p:nvPr>
            <p:ph type="ftr" sz="quarter" idx="11"/>
          </p:nvPr>
        </p:nvSpPr>
        <p:spPr/>
        <p:txBody>
          <a:bodyPr/>
          <a:lstStyle/>
          <a:p>
            <a:endParaRPr lang="zh-CN" altLang="en-US"/>
          </a:p>
        </p:txBody>
      </p:sp>
      <p:sp>
        <p:nvSpPr>
          <p:cNvPr id="1049755" name="Rectangle 1098"/>
          <p:cNvSpPr>
            <a:spLocks noGrp="1" noChangeArrowheads="1"/>
          </p:cNvSpPr>
          <p:nvPr>
            <p:ph type="sldNum" sz="quarter" idx="12"/>
          </p:nvPr>
        </p:nvSpPr>
        <p:spPr/>
        <p:txBody>
          <a:bodyPr/>
          <a:lstStyle/>
          <a:p>
            <a:fld id="{B52D239C-B544-419A-AA47-2182D1DC8F2A}" type="slidenum">
              <a:rPr lang="zh-CN" altLang="en-US"/>
              <a:pPr/>
              <a:t>‹#›</a:t>
            </a:fld>
            <a:endParaRPr lang="zh-CN" altLang="en-US"/>
          </a:p>
        </p:txBody>
      </p:sp>
    </p:spTree>
    <p:extLst>
      <p:ext uri="{BB962C8B-B14F-4D97-AF65-F5344CB8AC3E}">
        <p14:creationId xmlns:p14="http://schemas.microsoft.com/office/powerpoint/2010/main" val="708759257"/>
      </p:ext>
    </p:extLst>
  </p:cSld>
  <p:clrMapOvr>
    <a:masterClrMapping/>
  </p:clrMapOvr>
  <p:transition spd="med">
    <p:cu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9756"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1049757" name="文本占位符 2"/>
          <p:cNvSpPr>
            <a:spLocks noGrp="1"/>
          </p:cNvSpPr>
          <p:nvPr>
            <p:ph type="body" idx="1"/>
          </p:nvPr>
        </p:nvSpPr>
        <p:spPr>
          <a:xfrm>
            <a:off x="609601" y="1535113"/>
            <a:ext cx="53863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1049758" name="内容占位符 3"/>
          <p:cNvSpPr>
            <a:spLocks noGrp="1"/>
          </p:cNvSpPr>
          <p:nvPr>
            <p:ph sz="half" idx="2"/>
          </p:nvPr>
        </p:nvSpPr>
        <p:spPr>
          <a:xfrm>
            <a:off x="609601" y="2174875"/>
            <a:ext cx="53863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59" name="文本占位符 4"/>
          <p:cNvSpPr>
            <a:spLocks noGrp="1"/>
          </p:cNvSpPr>
          <p:nvPr>
            <p:ph type="body" sz="quarter" idx="3"/>
          </p:nvPr>
        </p:nvSpPr>
        <p:spPr>
          <a:xfrm>
            <a:off x="6192837" y="1535113"/>
            <a:ext cx="538956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1049760" name="内容占位符 5"/>
          <p:cNvSpPr>
            <a:spLocks noGrp="1"/>
          </p:cNvSpPr>
          <p:nvPr>
            <p:ph sz="quarter" idx="4"/>
          </p:nvPr>
        </p:nvSpPr>
        <p:spPr>
          <a:xfrm>
            <a:off x="6192837" y="2174875"/>
            <a:ext cx="538956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61" name="Rectangle 1096"/>
          <p:cNvSpPr>
            <a:spLocks noGrp="1" noChangeArrowheads="1"/>
          </p:cNvSpPr>
          <p:nvPr>
            <p:ph type="dt" sz="half" idx="10"/>
          </p:nvPr>
        </p:nvSpPr>
        <p:spPr/>
        <p:txBody>
          <a:bodyPr/>
          <a:lstStyle/>
          <a:p>
            <a:fld id="{71AF49A0-AE70-4051-914F-31E7490B50B4}" type="datetime1">
              <a:rPr lang="zh-CN" altLang="en-US" smtClean="0"/>
              <a:pPr/>
              <a:t>2022/9/13</a:t>
            </a:fld>
            <a:endParaRPr lang="zh-CN" altLang="en-US" b="1" i="1"/>
          </a:p>
        </p:txBody>
      </p:sp>
      <p:sp>
        <p:nvSpPr>
          <p:cNvPr id="1049762" name="Rectangle 1097"/>
          <p:cNvSpPr>
            <a:spLocks noGrp="1" noChangeArrowheads="1"/>
          </p:cNvSpPr>
          <p:nvPr>
            <p:ph type="ftr" sz="quarter" idx="11"/>
          </p:nvPr>
        </p:nvSpPr>
        <p:spPr/>
        <p:txBody>
          <a:bodyPr/>
          <a:lstStyle/>
          <a:p>
            <a:endParaRPr lang="zh-CN" altLang="en-US"/>
          </a:p>
        </p:txBody>
      </p:sp>
      <p:sp>
        <p:nvSpPr>
          <p:cNvPr id="1049763" name="Rectangle 1098"/>
          <p:cNvSpPr>
            <a:spLocks noGrp="1" noChangeArrowheads="1"/>
          </p:cNvSpPr>
          <p:nvPr>
            <p:ph type="sldNum" sz="quarter" idx="12"/>
          </p:nvPr>
        </p:nvSpPr>
        <p:spPr/>
        <p:txBody>
          <a:bodyPr/>
          <a:lstStyle/>
          <a:p>
            <a:fld id="{0C864EAE-E214-426E-A852-45DAD4CB1399}" type="slidenum">
              <a:rPr lang="zh-CN" altLang="en-US"/>
              <a:pPr/>
              <a:t>‹#›</a:t>
            </a:fld>
            <a:endParaRPr lang="zh-CN" altLang="en-US"/>
          </a:p>
        </p:txBody>
      </p:sp>
    </p:spTree>
    <p:extLst>
      <p:ext uri="{BB962C8B-B14F-4D97-AF65-F5344CB8AC3E}">
        <p14:creationId xmlns:p14="http://schemas.microsoft.com/office/powerpoint/2010/main" val="3479583459"/>
      </p:ext>
    </p:extLst>
  </p:cSld>
  <p:clrMapOvr>
    <a:masterClrMapping/>
  </p:clrMapOvr>
  <p:transition spd="med">
    <p:cu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606" name="标题 1"/>
          <p:cNvSpPr>
            <a:spLocks noGrp="1"/>
          </p:cNvSpPr>
          <p:nvPr>
            <p:ph type="title"/>
          </p:nvPr>
        </p:nvSpPr>
        <p:spPr/>
        <p:txBody>
          <a:bodyPr/>
          <a:lstStyle/>
          <a:p>
            <a:r>
              <a:rPr lang="zh-CN" altLang="en-US"/>
              <a:t>单击此处编辑母版标题样式</a:t>
            </a:r>
          </a:p>
        </p:txBody>
      </p:sp>
      <p:sp>
        <p:nvSpPr>
          <p:cNvPr id="1048607" name="Rectangle 1096"/>
          <p:cNvSpPr>
            <a:spLocks noGrp="1" noChangeArrowheads="1"/>
          </p:cNvSpPr>
          <p:nvPr>
            <p:ph type="dt" sz="half" idx="10"/>
          </p:nvPr>
        </p:nvSpPr>
        <p:spPr/>
        <p:txBody>
          <a:bodyPr/>
          <a:lstStyle/>
          <a:p>
            <a:fld id="{B6313E23-202A-4DBA-BDFA-113B037C340A}" type="datetime1">
              <a:rPr lang="zh-CN" altLang="en-US" smtClean="0"/>
              <a:pPr/>
              <a:t>2022/9/13</a:t>
            </a:fld>
            <a:endParaRPr lang="zh-CN" altLang="en-US" b="1" i="1"/>
          </a:p>
        </p:txBody>
      </p:sp>
      <p:sp>
        <p:nvSpPr>
          <p:cNvPr id="1048608" name="Rectangle 1097"/>
          <p:cNvSpPr>
            <a:spLocks noGrp="1" noChangeArrowheads="1"/>
          </p:cNvSpPr>
          <p:nvPr>
            <p:ph type="ftr" sz="quarter" idx="11"/>
          </p:nvPr>
        </p:nvSpPr>
        <p:spPr/>
        <p:txBody>
          <a:bodyPr/>
          <a:lstStyle/>
          <a:p>
            <a:endParaRPr lang="zh-CN" altLang="en-US"/>
          </a:p>
        </p:txBody>
      </p:sp>
      <p:sp>
        <p:nvSpPr>
          <p:cNvPr id="1048609"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pPr/>
              <a:t>‹#›</a:t>
            </a:fld>
            <a:endParaRPr lang="zh-CN" altLang="en-US" dirty="0"/>
          </a:p>
        </p:txBody>
      </p:sp>
    </p:spTree>
    <p:extLst>
      <p:ext uri="{BB962C8B-B14F-4D97-AF65-F5344CB8AC3E}">
        <p14:creationId xmlns:p14="http://schemas.microsoft.com/office/powerpoint/2010/main" val="505043328"/>
      </p:ext>
    </p:extLst>
  </p:cSld>
  <p:clrMapOvr>
    <a:masterClrMapping/>
  </p:clrMapOvr>
  <p:transition spd="med">
    <p:cu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583" name="Rectangle 1096"/>
          <p:cNvSpPr>
            <a:spLocks noGrp="1" noChangeArrowheads="1"/>
          </p:cNvSpPr>
          <p:nvPr>
            <p:ph type="dt" sz="half" idx="10"/>
          </p:nvPr>
        </p:nvSpPr>
        <p:spPr/>
        <p:txBody>
          <a:bodyPr/>
          <a:lstStyle/>
          <a:p>
            <a:fld id="{1A593734-0361-4874-BEC2-546E7AA82CC1}" type="datetime1">
              <a:rPr lang="zh-CN" altLang="en-US" smtClean="0"/>
              <a:pPr/>
              <a:t>2022/9/13</a:t>
            </a:fld>
            <a:endParaRPr lang="zh-CN" altLang="en-US" b="1" i="1"/>
          </a:p>
        </p:txBody>
      </p:sp>
      <p:sp>
        <p:nvSpPr>
          <p:cNvPr id="1048584" name="Rectangle 1097"/>
          <p:cNvSpPr>
            <a:spLocks noGrp="1" noChangeArrowheads="1"/>
          </p:cNvSpPr>
          <p:nvPr>
            <p:ph type="ftr" sz="quarter" idx="11"/>
          </p:nvPr>
        </p:nvSpPr>
        <p:spPr/>
        <p:txBody>
          <a:bodyPr/>
          <a:lstStyle/>
          <a:p>
            <a:endParaRPr lang="zh-CN" altLang="en-US"/>
          </a:p>
        </p:txBody>
      </p:sp>
      <p:sp>
        <p:nvSpPr>
          <p:cNvPr id="6"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pPr/>
              <a:t>‹#›</a:t>
            </a:fld>
            <a:endParaRPr lang="zh-CN" altLang="en-US" dirty="0"/>
          </a:p>
        </p:txBody>
      </p:sp>
    </p:spTree>
    <p:extLst>
      <p:ext uri="{BB962C8B-B14F-4D97-AF65-F5344CB8AC3E}">
        <p14:creationId xmlns:p14="http://schemas.microsoft.com/office/powerpoint/2010/main" val="4288948543"/>
      </p:ext>
    </p:extLst>
  </p:cSld>
  <p:clrMapOvr>
    <a:masterClrMapping/>
  </p:clrMapOvr>
  <p:transition spd="med">
    <p:cu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9790" name="标题 1"/>
          <p:cNvSpPr>
            <a:spLocks noGrp="1"/>
          </p:cNvSpPr>
          <p:nvPr>
            <p:ph type="title"/>
          </p:nvPr>
        </p:nvSpPr>
        <p:spPr>
          <a:xfrm>
            <a:off x="609600" y="273050"/>
            <a:ext cx="4011613" cy="1162050"/>
          </a:xfrm>
        </p:spPr>
        <p:txBody>
          <a:bodyPr/>
          <a:lstStyle>
            <a:lvl1pPr algn="l">
              <a:defRPr sz="1500" b="1"/>
            </a:lvl1pPr>
          </a:lstStyle>
          <a:p>
            <a:r>
              <a:rPr lang="zh-CN" altLang="en-US"/>
              <a:t>单击此处编辑母版标题样式</a:t>
            </a:r>
          </a:p>
        </p:txBody>
      </p:sp>
      <p:sp>
        <p:nvSpPr>
          <p:cNvPr id="1049791" name="内容占位符 2"/>
          <p:cNvSpPr>
            <a:spLocks noGrp="1"/>
          </p:cNvSpPr>
          <p:nvPr>
            <p:ph idx="1"/>
          </p:nvPr>
        </p:nvSpPr>
        <p:spPr>
          <a:xfrm>
            <a:off x="4767265" y="273052"/>
            <a:ext cx="681513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92" name="文本占位符 3"/>
          <p:cNvSpPr>
            <a:spLocks noGrp="1"/>
          </p:cNvSpPr>
          <p:nvPr>
            <p:ph type="body" sz="half" idx="2"/>
          </p:nvPr>
        </p:nvSpPr>
        <p:spPr>
          <a:xfrm>
            <a:off x="609600" y="1435102"/>
            <a:ext cx="40116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1049793" name="Rectangle 1096"/>
          <p:cNvSpPr>
            <a:spLocks noGrp="1" noChangeArrowheads="1"/>
          </p:cNvSpPr>
          <p:nvPr>
            <p:ph type="dt" sz="half" idx="10"/>
          </p:nvPr>
        </p:nvSpPr>
        <p:spPr/>
        <p:txBody>
          <a:bodyPr/>
          <a:lstStyle/>
          <a:p>
            <a:fld id="{99330C1F-F5BC-42E0-AA5F-D5B9A26A9E8D}" type="datetime1">
              <a:rPr lang="zh-CN" altLang="en-US" smtClean="0"/>
              <a:pPr/>
              <a:t>2022/9/13</a:t>
            </a:fld>
            <a:endParaRPr lang="zh-CN" altLang="en-US" b="1" i="1"/>
          </a:p>
        </p:txBody>
      </p:sp>
      <p:sp>
        <p:nvSpPr>
          <p:cNvPr id="1049794" name="Rectangle 1097"/>
          <p:cNvSpPr>
            <a:spLocks noGrp="1" noChangeArrowheads="1"/>
          </p:cNvSpPr>
          <p:nvPr>
            <p:ph type="ftr" sz="quarter" idx="11"/>
          </p:nvPr>
        </p:nvSpPr>
        <p:spPr/>
        <p:txBody>
          <a:bodyPr/>
          <a:lstStyle/>
          <a:p>
            <a:endParaRPr lang="zh-CN" altLang="en-US"/>
          </a:p>
        </p:txBody>
      </p:sp>
      <p:sp>
        <p:nvSpPr>
          <p:cNvPr id="1049795" name="Rectangle 1098"/>
          <p:cNvSpPr>
            <a:spLocks noGrp="1" noChangeArrowheads="1"/>
          </p:cNvSpPr>
          <p:nvPr>
            <p:ph type="sldNum" sz="quarter" idx="12"/>
          </p:nvPr>
        </p:nvSpPr>
        <p:spPr/>
        <p:txBody>
          <a:bodyPr/>
          <a:lstStyle/>
          <a:p>
            <a:fld id="{6F4ACBDE-81A0-4AFC-ADBB-F83DDB0974C3}" type="slidenum">
              <a:rPr lang="zh-CN" altLang="en-US"/>
              <a:pPr/>
              <a:t>‹#›</a:t>
            </a:fld>
            <a:endParaRPr lang="zh-CN" altLang="en-US"/>
          </a:p>
        </p:txBody>
      </p:sp>
    </p:spTree>
    <p:extLst>
      <p:ext uri="{BB962C8B-B14F-4D97-AF65-F5344CB8AC3E}">
        <p14:creationId xmlns:p14="http://schemas.microsoft.com/office/powerpoint/2010/main" val="4139684233"/>
      </p:ext>
    </p:extLst>
  </p:cSld>
  <p:clrMapOvr>
    <a:masterClrMapping/>
  </p:clrMapOvr>
  <p:transition spd="med">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1048595" name="标题 1"/>
          <p:cNvSpPr>
            <a:spLocks noGrp="1"/>
          </p:cNvSpPr>
          <p:nvPr>
            <p:ph type="title"/>
          </p:nvPr>
        </p:nvSpPr>
        <p:spPr/>
        <p:txBody>
          <a:bodyPr/>
          <a:lstStyle/>
          <a:p>
            <a:r>
              <a:rPr lang="zh-CN" altLang="en-US"/>
              <a:t>单击此处编辑母版标题样式</a:t>
            </a:r>
          </a:p>
        </p:txBody>
      </p:sp>
      <p:sp>
        <p:nvSpPr>
          <p:cNvPr id="1048596"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97" name="Rectangle 1096"/>
          <p:cNvSpPr>
            <a:spLocks noGrp="1" noChangeArrowheads="1"/>
          </p:cNvSpPr>
          <p:nvPr>
            <p:ph type="dt" sz="half" idx="10"/>
          </p:nvPr>
        </p:nvSpPr>
        <p:spPr/>
        <p:txBody>
          <a:bodyPr/>
          <a:lstStyle/>
          <a:p>
            <a:fld id="{07108355-6E83-4B14-AA43-7CEB1E503A45}" type="datetime1">
              <a:rPr lang="zh-CN" altLang="en-US" smtClean="0"/>
              <a:pPr/>
              <a:t>2022/9/13</a:t>
            </a:fld>
            <a:endParaRPr lang="zh-CN" altLang="en-US" b="1" i="1"/>
          </a:p>
        </p:txBody>
      </p:sp>
      <p:sp>
        <p:nvSpPr>
          <p:cNvPr id="1048598" name="Rectangle 1097"/>
          <p:cNvSpPr>
            <a:spLocks noGrp="1" noChangeArrowheads="1"/>
          </p:cNvSpPr>
          <p:nvPr>
            <p:ph type="ftr" sz="quarter" idx="11"/>
          </p:nvPr>
        </p:nvSpPr>
        <p:spPr/>
        <p:txBody>
          <a:bodyPr/>
          <a:lstStyle/>
          <a:p>
            <a:endParaRPr lang="zh-CN" altLang="en-US"/>
          </a:p>
        </p:txBody>
      </p:sp>
      <p:sp>
        <p:nvSpPr>
          <p:cNvPr id="7"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pPr/>
              <a:t>‹#›</a:t>
            </a:fld>
            <a:endParaRPr lang="zh-CN" altLang="en-US" dirty="0"/>
          </a:p>
        </p:txBody>
      </p:sp>
    </p:spTree>
    <p:extLst>
      <p:ext uri="{BB962C8B-B14F-4D97-AF65-F5344CB8AC3E}">
        <p14:creationId xmlns:p14="http://schemas.microsoft.com/office/powerpoint/2010/main" val="4288055209"/>
      </p:ext>
    </p:extLst>
  </p:cSld>
  <p:clrMapOvr>
    <a:overrideClrMapping bg1="lt1" tx1="dk1" bg2="lt2" tx2="dk2" accent1="accent1" accent2="accent2" accent3="accent3" accent4="accent4" accent5="accent5" accent6="accent6" hlink="hlink" folHlink="folHlink"/>
  </p:clrMapOvr>
  <p:transition spd="med">
    <p:cu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9774" name="标题 1"/>
          <p:cNvSpPr>
            <a:spLocks noGrp="1"/>
          </p:cNvSpPr>
          <p:nvPr>
            <p:ph type="title"/>
          </p:nvPr>
        </p:nvSpPr>
        <p:spPr>
          <a:xfrm>
            <a:off x="2389188" y="4800600"/>
            <a:ext cx="7315200" cy="566738"/>
          </a:xfrm>
        </p:spPr>
        <p:txBody>
          <a:bodyPr/>
          <a:lstStyle>
            <a:lvl1pPr algn="l">
              <a:defRPr sz="1500" b="1"/>
            </a:lvl1pPr>
          </a:lstStyle>
          <a:p>
            <a:r>
              <a:rPr lang="zh-CN" altLang="en-US"/>
              <a:t>单击此处编辑母版标题样式</a:t>
            </a:r>
          </a:p>
        </p:txBody>
      </p:sp>
      <p:sp>
        <p:nvSpPr>
          <p:cNvPr id="1049775" name="图片占位符 2"/>
          <p:cNvSpPr>
            <a:spLocks noGrp="1"/>
          </p:cNvSpPr>
          <p:nvPr>
            <p:ph type="pic" idx="1"/>
          </p:nvPr>
        </p:nvSpPr>
        <p:spPr>
          <a:xfrm>
            <a:off x="2389188"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1049776" name="文本占位符 3"/>
          <p:cNvSpPr>
            <a:spLocks noGrp="1"/>
          </p:cNvSpPr>
          <p:nvPr>
            <p:ph type="body" sz="half" idx="2"/>
          </p:nvPr>
        </p:nvSpPr>
        <p:spPr>
          <a:xfrm>
            <a:off x="2389188"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1049777" name="Rectangle 1096"/>
          <p:cNvSpPr>
            <a:spLocks noGrp="1" noChangeArrowheads="1"/>
          </p:cNvSpPr>
          <p:nvPr>
            <p:ph type="dt" sz="half" idx="10"/>
          </p:nvPr>
        </p:nvSpPr>
        <p:spPr/>
        <p:txBody>
          <a:bodyPr/>
          <a:lstStyle/>
          <a:p>
            <a:fld id="{EB279A69-F49C-4E84-B5F0-51A87B0ECECB}" type="datetime1">
              <a:rPr lang="zh-CN" altLang="en-US" smtClean="0"/>
              <a:pPr/>
              <a:t>2022/9/13</a:t>
            </a:fld>
            <a:endParaRPr lang="zh-CN" altLang="en-US" b="1" i="1"/>
          </a:p>
        </p:txBody>
      </p:sp>
      <p:sp>
        <p:nvSpPr>
          <p:cNvPr id="1049778" name="Rectangle 1097"/>
          <p:cNvSpPr>
            <a:spLocks noGrp="1" noChangeArrowheads="1"/>
          </p:cNvSpPr>
          <p:nvPr>
            <p:ph type="ftr" sz="quarter" idx="11"/>
          </p:nvPr>
        </p:nvSpPr>
        <p:spPr/>
        <p:txBody>
          <a:bodyPr/>
          <a:lstStyle/>
          <a:p>
            <a:endParaRPr lang="zh-CN" altLang="en-US"/>
          </a:p>
        </p:txBody>
      </p:sp>
      <p:sp>
        <p:nvSpPr>
          <p:cNvPr id="1049779" name="Rectangle 1098"/>
          <p:cNvSpPr>
            <a:spLocks noGrp="1" noChangeArrowheads="1"/>
          </p:cNvSpPr>
          <p:nvPr>
            <p:ph type="sldNum" sz="quarter" idx="12"/>
          </p:nvPr>
        </p:nvSpPr>
        <p:spPr/>
        <p:txBody>
          <a:bodyPr/>
          <a:lstStyle/>
          <a:p>
            <a:fld id="{FC5CC31D-1363-49C8-9F24-77AAE0A8B09C}" type="slidenum">
              <a:rPr lang="zh-CN" altLang="en-US"/>
              <a:pPr/>
              <a:t>‹#›</a:t>
            </a:fld>
            <a:endParaRPr lang="zh-CN" altLang="en-US"/>
          </a:p>
        </p:txBody>
      </p:sp>
    </p:spTree>
    <p:extLst>
      <p:ext uri="{BB962C8B-B14F-4D97-AF65-F5344CB8AC3E}">
        <p14:creationId xmlns:p14="http://schemas.microsoft.com/office/powerpoint/2010/main" val="2205801821"/>
      </p:ext>
    </p:extLst>
  </p:cSld>
  <p:clrMapOvr>
    <a:masterClrMapping/>
  </p:clrMapOvr>
  <p:transition spd="med">
    <p:cu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9785" name="标题 1"/>
          <p:cNvSpPr>
            <a:spLocks noGrp="1"/>
          </p:cNvSpPr>
          <p:nvPr>
            <p:ph type="title"/>
          </p:nvPr>
        </p:nvSpPr>
        <p:spPr/>
        <p:txBody>
          <a:bodyPr/>
          <a:lstStyle/>
          <a:p>
            <a:r>
              <a:rPr lang="zh-CN" altLang="en-US"/>
              <a:t>单击此处编辑母版标题样式</a:t>
            </a:r>
          </a:p>
        </p:txBody>
      </p:sp>
      <p:sp>
        <p:nvSpPr>
          <p:cNvPr id="1049786"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87" name="Rectangle 1096"/>
          <p:cNvSpPr>
            <a:spLocks noGrp="1" noChangeArrowheads="1"/>
          </p:cNvSpPr>
          <p:nvPr>
            <p:ph type="dt" sz="half" idx="10"/>
          </p:nvPr>
        </p:nvSpPr>
        <p:spPr/>
        <p:txBody>
          <a:bodyPr/>
          <a:lstStyle/>
          <a:p>
            <a:fld id="{D4ACED31-FBD9-4AF6-B0F4-54C40CE7C31F}" type="datetime1">
              <a:rPr lang="zh-CN" altLang="en-US" smtClean="0"/>
              <a:pPr/>
              <a:t>2022/9/13</a:t>
            </a:fld>
            <a:endParaRPr lang="zh-CN" altLang="en-US" b="1" i="1"/>
          </a:p>
        </p:txBody>
      </p:sp>
      <p:sp>
        <p:nvSpPr>
          <p:cNvPr id="1049788" name="Rectangle 1097"/>
          <p:cNvSpPr>
            <a:spLocks noGrp="1" noChangeArrowheads="1"/>
          </p:cNvSpPr>
          <p:nvPr>
            <p:ph type="ftr" sz="quarter" idx="11"/>
          </p:nvPr>
        </p:nvSpPr>
        <p:spPr/>
        <p:txBody>
          <a:bodyPr/>
          <a:lstStyle/>
          <a:p>
            <a:endParaRPr lang="zh-CN" altLang="en-US"/>
          </a:p>
        </p:txBody>
      </p:sp>
      <p:sp>
        <p:nvSpPr>
          <p:cNvPr id="1049789" name="Rectangle 1098"/>
          <p:cNvSpPr>
            <a:spLocks noGrp="1" noChangeArrowheads="1"/>
          </p:cNvSpPr>
          <p:nvPr>
            <p:ph type="sldNum" sz="quarter" idx="12"/>
          </p:nvPr>
        </p:nvSpPr>
        <p:spPr/>
        <p:txBody>
          <a:bodyPr/>
          <a:lstStyle/>
          <a:p>
            <a:fld id="{EC627E0C-9583-4BB6-9343-D17892D0D83E}" type="slidenum">
              <a:rPr lang="zh-CN" altLang="en-US"/>
              <a:pPr/>
              <a:t>‹#›</a:t>
            </a:fld>
            <a:endParaRPr lang="zh-CN" altLang="en-US"/>
          </a:p>
        </p:txBody>
      </p:sp>
    </p:spTree>
    <p:extLst>
      <p:ext uri="{BB962C8B-B14F-4D97-AF65-F5344CB8AC3E}">
        <p14:creationId xmlns:p14="http://schemas.microsoft.com/office/powerpoint/2010/main" val="3054313791"/>
      </p:ext>
    </p:extLst>
  </p:cSld>
  <p:clrMapOvr>
    <a:masterClrMapping/>
  </p:clrMapOvr>
  <p:transition spd="med">
    <p:cu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1049764" name="竖排标题 1"/>
          <p:cNvSpPr>
            <a:spLocks noGrp="1"/>
          </p:cNvSpPr>
          <p:nvPr>
            <p:ph type="title" orient="vert"/>
          </p:nvPr>
        </p:nvSpPr>
        <p:spPr>
          <a:xfrm>
            <a:off x="8845551" y="228602"/>
            <a:ext cx="2733675" cy="5768975"/>
          </a:xfrm>
        </p:spPr>
        <p:txBody>
          <a:bodyPr vert="eaVert"/>
          <a:lstStyle/>
          <a:p>
            <a:r>
              <a:rPr lang="zh-CN" altLang="en-US"/>
              <a:t>单击此处编辑母版标题样式</a:t>
            </a:r>
          </a:p>
        </p:txBody>
      </p:sp>
      <p:sp>
        <p:nvSpPr>
          <p:cNvPr id="1049765" name="竖排文字占位符 2"/>
          <p:cNvSpPr>
            <a:spLocks noGrp="1"/>
          </p:cNvSpPr>
          <p:nvPr>
            <p:ph type="body" orient="vert" idx="1"/>
          </p:nvPr>
        </p:nvSpPr>
        <p:spPr>
          <a:xfrm>
            <a:off x="639764" y="228602"/>
            <a:ext cx="8053387" cy="57689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66" name="Rectangle 1096"/>
          <p:cNvSpPr>
            <a:spLocks noGrp="1" noChangeArrowheads="1"/>
          </p:cNvSpPr>
          <p:nvPr>
            <p:ph type="dt" sz="half" idx="10"/>
          </p:nvPr>
        </p:nvSpPr>
        <p:spPr/>
        <p:txBody>
          <a:bodyPr/>
          <a:lstStyle/>
          <a:p>
            <a:fld id="{633320E3-A737-4ADD-BC72-DA6C453EA8AD}" type="datetime1">
              <a:rPr lang="zh-CN" altLang="en-US" smtClean="0"/>
              <a:pPr/>
              <a:t>2022/9/13</a:t>
            </a:fld>
            <a:endParaRPr lang="zh-CN" altLang="en-US" b="1" i="1"/>
          </a:p>
        </p:txBody>
      </p:sp>
      <p:sp>
        <p:nvSpPr>
          <p:cNvPr id="1049767" name="Rectangle 1097"/>
          <p:cNvSpPr>
            <a:spLocks noGrp="1" noChangeArrowheads="1"/>
          </p:cNvSpPr>
          <p:nvPr>
            <p:ph type="ftr" sz="quarter" idx="11"/>
          </p:nvPr>
        </p:nvSpPr>
        <p:spPr/>
        <p:txBody>
          <a:bodyPr/>
          <a:lstStyle/>
          <a:p>
            <a:endParaRPr lang="zh-CN" altLang="en-US"/>
          </a:p>
        </p:txBody>
      </p:sp>
      <p:sp>
        <p:nvSpPr>
          <p:cNvPr id="1049768" name="Rectangle 1098"/>
          <p:cNvSpPr>
            <a:spLocks noGrp="1" noChangeArrowheads="1"/>
          </p:cNvSpPr>
          <p:nvPr>
            <p:ph type="sldNum" sz="quarter" idx="12"/>
          </p:nvPr>
        </p:nvSpPr>
        <p:spPr/>
        <p:txBody>
          <a:bodyPr/>
          <a:lstStyle/>
          <a:p>
            <a:fld id="{548816AE-6FA8-4183-978A-8319EA456296}" type="slidenum">
              <a:rPr lang="zh-CN" altLang="en-US"/>
              <a:pPr/>
              <a:t>‹#›</a:t>
            </a:fld>
            <a:endParaRPr lang="zh-CN" altLang="en-US"/>
          </a:p>
        </p:txBody>
      </p:sp>
    </p:spTree>
    <p:extLst>
      <p:ext uri="{BB962C8B-B14F-4D97-AF65-F5344CB8AC3E}">
        <p14:creationId xmlns:p14="http://schemas.microsoft.com/office/powerpoint/2010/main" val="363836027"/>
      </p:ext>
    </p:extLst>
  </p:cSld>
  <p:clrMapOvr>
    <a:masterClrMapping/>
  </p:clrMapOvr>
  <p:transition spd="med">
    <p:cu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41" b="0" i="0">
                <a:solidFill>
                  <a:srgbClr val="3333FF"/>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defRPr sz="1089" b="0" i="0">
                <a:solidFill>
                  <a:srgbClr val="000099"/>
                </a:solidFill>
                <a:latin typeface="Arial MT"/>
                <a:cs typeface="Arial MT"/>
              </a:defRPr>
            </a:lvl1pPr>
          </a:lstStyle>
          <a:p>
            <a:pPr marL="11527">
              <a:lnSpc>
                <a:spcPts val="1293"/>
              </a:lnSpc>
            </a:pPr>
            <a:r>
              <a:rPr lang="en-GB"/>
              <a:t>Gloria</a:t>
            </a:r>
            <a:r>
              <a:rPr lang="en-GB" spc="-73"/>
              <a:t> </a:t>
            </a:r>
            <a:r>
              <a:rPr lang="en-GB"/>
              <a:t>Menegaz</a:t>
            </a:r>
            <a:endParaRPr lang="en-GB"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9/13/2022</a:t>
            </a:fld>
            <a:endParaRPr lang="en-US"/>
          </a:p>
        </p:txBody>
      </p:sp>
      <p:sp>
        <p:nvSpPr>
          <p:cNvPr id="5" name="Holder 5"/>
          <p:cNvSpPr>
            <a:spLocks noGrp="1"/>
          </p:cNvSpPr>
          <p:nvPr>
            <p:ph type="sldNum" sz="quarter" idx="7"/>
          </p:nvPr>
        </p:nvSpPr>
        <p:spPr/>
        <p:txBody>
          <a:bodyPr lIns="0" tIns="0" rIns="0" bIns="0"/>
          <a:lstStyle>
            <a:lvl1pPr>
              <a:defRPr sz="1271" b="0" i="0">
                <a:solidFill>
                  <a:srgbClr val="000099"/>
                </a:solidFill>
                <a:latin typeface="Arial MT"/>
                <a:cs typeface="Arial MT"/>
              </a:defRPr>
            </a:lvl1pPr>
          </a:lstStyle>
          <a:p>
            <a:pPr marL="34580">
              <a:lnSpc>
                <a:spcPts val="1493"/>
              </a:lnSpc>
            </a:pPr>
            <a:fld id="{81D60167-4931-47E6-BA6A-407CBD079E47}" type="slidenum">
              <a:rPr lang="en-GB" smtClean="0"/>
              <a:pPr marL="34580">
                <a:lnSpc>
                  <a:spcPts val="1493"/>
                </a:lnSpc>
              </a:pPr>
              <a:t>‹#›</a:t>
            </a:fld>
            <a:endParaRPr lang="en-GB" dirty="0"/>
          </a:p>
        </p:txBody>
      </p:sp>
    </p:spTree>
    <p:extLst>
      <p:ext uri="{BB962C8B-B14F-4D97-AF65-F5344CB8AC3E}">
        <p14:creationId xmlns:p14="http://schemas.microsoft.com/office/powerpoint/2010/main" val="5911812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41" b="0" i="0">
                <a:solidFill>
                  <a:srgbClr val="3333FF"/>
                </a:solidFill>
                <a:latin typeface="Arial MT"/>
                <a:cs typeface="Arial MT"/>
              </a:defRPr>
            </a:lvl1pPr>
          </a:lstStyle>
          <a:p>
            <a:endParaRPr/>
          </a:p>
        </p:txBody>
      </p:sp>
      <p:sp>
        <p:nvSpPr>
          <p:cNvPr id="3" name="Holder 3"/>
          <p:cNvSpPr>
            <a:spLocks noGrp="1"/>
          </p:cNvSpPr>
          <p:nvPr>
            <p:ph sz="half" idx="2"/>
          </p:nvPr>
        </p:nvSpPr>
        <p:spPr>
          <a:xfrm>
            <a:off x="1505144" y="1760212"/>
            <a:ext cx="4425753" cy="201145"/>
          </a:xfrm>
          <a:prstGeom prst="rect">
            <a:avLst/>
          </a:prstGeom>
        </p:spPr>
        <p:txBody>
          <a:bodyPr wrap="square" lIns="0" tIns="0" rIns="0" bIns="0">
            <a:spAutoFit/>
          </a:bodyPr>
          <a:lstStyle>
            <a:lvl1pPr>
              <a:defRPr sz="1452" b="0" i="0">
                <a:solidFill>
                  <a:srgbClr val="3333FF"/>
                </a:solidFill>
                <a:latin typeface="Arial MT"/>
                <a:cs typeface="Arial MT"/>
              </a:defRPr>
            </a:lvl1pPr>
          </a:lstStyle>
          <a:p>
            <a:endParaRPr/>
          </a:p>
        </p:txBody>
      </p:sp>
      <p:sp>
        <p:nvSpPr>
          <p:cNvPr id="4" name="Holder 4"/>
          <p:cNvSpPr>
            <a:spLocks noGrp="1"/>
          </p:cNvSpPr>
          <p:nvPr>
            <p:ph sz="half" idx="3"/>
          </p:nvPr>
        </p:nvSpPr>
        <p:spPr>
          <a:xfrm>
            <a:off x="6278881" y="1577340"/>
            <a:ext cx="5303520" cy="3323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89" b="0" i="0">
                <a:solidFill>
                  <a:srgbClr val="000099"/>
                </a:solidFill>
                <a:latin typeface="Arial MT"/>
                <a:cs typeface="Arial MT"/>
              </a:defRPr>
            </a:lvl1pPr>
          </a:lstStyle>
          <a:p>
            <a:pPr marL="11527">
              <a:lnSpc>
                <a:spcPts val="1293"/>
              </a:lnSpc>
            </a:pPr>
            <a:r>
              <a:rPr lang="en-GB"/>
              <a:t>Gloria</a:t>
            </a:r>
            <a:r>
              <a:rPr lang="en-GB" spc="-73"/>
              <a:t> </a:t>
            </a:r>
            <a:r>
              <a:rPr lang="en-GB"/>
              <a:t>Menegaz</a:t>
            </a:r>
            <a:endParaRPr lang="en-GB"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9/13/2022</a:t>
            </a:fld>
            <a:endParaRPr lang="en-US"/>
          </a:p>
        </p:txBody>
      </p:sp>
      <p:sp>
        <p:nvSpPr>
          <p:cNvPr id="7" name="Holder 7"/>
          <p:cNvSpPr>
            <a:spLocks noGrp="1"/>
          </p:cNvSpPr>
          <p:nvPr>
            <p:ph type="sldNum" sz="quarter" idx="7"/>
          </p:nvPr>
        </p:nvSpPr>
        <p:spPr/>
        <p:txBody>
          <a:bodyPr lIns="0" tIns="0" rIns="0" bIns="0"/>
          <a:lstStyle>
            <a:lvl1pPr>
              <a:defRPr sz="1271" b="0" i="0">
                <a:solidFill>
                  <a:srgbClr val="000099"/>
                </a:solidFill>
                <a:latin typeface="Arial MT"/>
                <a:cs typeface="Arial MT"/>
              </a:defRPr>
            </a:lvl1pPr>
          </a:lstStyle>
          <a:p>
            <a:pPr marL="34580">
              <a:lnSpc>
                <a:spcPts val="1493"/>
              </a:lnSpc>
            </a:pPr>
            <a:fld id="{81D60167-4931-47E6-BA6A-407CBD079E47}" type="slidenum">
              <a:rPr lang="en-GB" smtClean="0"/>
              <a:pPr marL="34580">
                <a:lnSpc>
                  <a:spcPts val="1493"/>
                </a:lnSpc>
              </a:pPr>
              <a:t>‹#›</a:t>
            </a:fld>
            <a:endParaRPr lang="en-GB" dirty="0"/>
          </a:p>
        </p:txBody>
      </p:sp>
    </p:spTree>
    <p:extLst>
      <p:ext uri="{BB962C8B-B14F-4D97-AF65-F5344CB8AC3E}">
        <p14:creationId xmlns:p14="http://schemas.microsoft.com/office/powerpoint/2010/main" val="4831147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89" b="0" i="0">
                <a:solidFill>
                  <a:srgbClr val="000099"/>
                </a:solidFill>
                <a:latin typeface="Arial MT"/>
                <a:cs typeface="Arial MT"/>
              </a:defRPr>
            </a:lvl1pPr>
          </a:lstStyle>
          <a:p>
            <a:pPr marL="11527">
              <a:lnSpc>
                <a:spcPts val="1293"/>
              </a:lnSpc>
            </a:pPr>
            <a:r>
              <a:rPr lang="en-GB"/>
              <a:t>Gloria</a:t>
            </a:r>
            <a:r>
              <a:rPr lang="en-GB" spc="-73"/>
              <a:t> </a:t>
            </a:r>
            <a:r>
              <a:rPr lang="en-GB"/>
              <a:t>Menegaz</a:t>
            </a:r>
            <a:endParaRPr lang="en-GB"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9/13/2022</a:t>
            </a:fld>
            <a:endParaRPr lang="en-US"/>
          </a:p>
        </p:txBody>
      </p:sp>
      <p:sp>
        <p:nvSpPr>
          <p:cNvPr id="4" name="Holder 4"/>
          <p:cNvSpPr>
            <a:spLocks noGrp="1"/>
          </p:cNvSpPr>
          <p:nvPr>
            <p:ph type="sldNum" sz="quarter" idx="7"/>
          </p:nvPr>
        </p:nvSpPr>
        <p:spPr/>
        <p:txBody>
          <a:bodyPr lIns="0" tIns="0" rIns="0" bIns="0"/>
          <a:lstStyle>
            <a:lvl1pPr>
              <a:defRPr sz="1271" b="0" i="0">
                <a:solidFill>
                  <a:srgbClr val="000099"/>
                </a:solidFill>
                <a:latin typeface="Arial MT"/>
                <a:cs typeface="Arial MT"/>
              </a:defRPr>
            </a:lvl1pPr>
          </a:lstStyle>
          <a:p>
            <a:pPr marL="34580">
              <a:lnSpc>
                <a:spcPts val="1493"/>
              </a:lnSpc>
            </a:pPr>
            <a:fld id="{81D60167-4931-47E6-BA6A-407CBD079E47}" type="slidenum">
              <a:rPr lang="en-GB" smtClean="0"/>
              <a:pPr marL="34580">
                <a:lnSpc>
                  <a:spcPts val="1493"/>
                </a:lnSpc>
              </a:pPr>
              <a:t>‹#›</a:t>
            </a:fld>
            <a:endParaRPr lang="en-GB" dirty="0"/>
          </a:p>
        </p:txBody>
      </p:sp>
    </p:spTree>
    <p:extLst>
      <p:ext uri="{BB962C8B-B14F-4D97-AF65-F5344CB8AC3E}">
        <p14:creationId xmlns:p14="http://schemas.microsoft.com/office/powerpoint/2010/main" val="3427043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9780" name="标题 1"/>
          <p:cNvSpPr>
            <a:spLocks noGrp="1"/>
          </p:cNvSpPr>
          <p:nvPr>
            <p:ph type="title"/>
          </p:nvPr>
        </p:nvSpPr>
        <p:spPr>
          <a:xfrm>
            <a:off x="963613" y="4406902"/>
            <a:ext cx="10363200" cy="1362075"/>
          </a:xfrm>
        </p:spPr>
        <p:txBody>
          <a:bodyPr anchor="t"/>
          <a:lstStyle>
            <a:lvl1pPr algn="l">
              <a:defRPr sz="3000" b="1" cap="all"/>
            </a:lvl1pPr>
          </a:lstStyle>
          <a:p>
            <a:r>
              <a:rPr lang="zh-CN" altLang="en-US"/>
              <a:t>单击此处编辑母版标题样式</a:t>
            </a:r>
          </a:p>
        </p:txBody>
      </p:sp>
      <p:sp>
        <p:nvSpPr>
          <p:cNvPr id="1049781" name="文本占位符 2"/>
          <p:cNvSpPr>
            <a:spLocks noGrp="1"/>
          </p:cNvSpPr>
          <p:nvPr>
            <p:ph type="body" idx="1"/>
          </p:nvPr>
        </p:nvSpPr>
        <p:spPr>
          <a:xfrm>
            <a:off x="963613"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1049782" name="Rectangle 1096"/>
          <p:cNvSpPr>
            <a:spLocks noGrp="1" noChangeArrowheads="1"/>
          </p:cNvSpPr>
          <p:nvPr>
            <p:ph type="dt" sz="half" idx="10"/>
          </p:nvPr>
        </p:nvSpPr>
        <p:spPr/>
        <p:txBody>
          <a:bodyPr/>
          <a:lstStyle/>
          <a:p>
            <a:fld id="{F680BDC2-098E-408A-97A7-2C188B209A9D}" type="datetime1">
              <a:rPr lang="zh-CN" altLang="en-US" smtClean="0"/>
              <a:pPr/>
              <a:t>2022/9/13</a:t>
            </a:fld>
            <a:endParaRPr lang="zh-CN" altLang="en-US" b="1" i="1"/>
          </a:p>
        </p:txBody>
      </p:sp>
      <p:sp>
        <p:nvSpPr>
          <p:cNvPr id="1049783" name="Rectangle 1097"/>
          <p:cNvSpPr>
            <a:spLocks noGrp="1" noChangeArrowheads="1"/>
          </p:cNvSpPr>
          <p:nvPr>
            <p:ph type="ftr" sz="quarter" idx="11"/>
          </p:nvPr>
        </p:nvSpPr>
        <p:spPr/>
        <p:txBody>
          <a:bodyPr/>
          <a:lstStyle/>
          <a:p>
            <a:endParaRPr lang="zh-CN" altLang="en-US"/>
          </a:p>
        </p:txBody>
      </p:sp>
      <p:sp>
        <p:nvSpPr>
          <p:cNvPr id="1049784" name="Rectangle 1098"/>
          <p:cNvSpPr>
            <a:spLocks noGrp="1" noChangeArrowheads="1"/>
          </p:cNvSpPr>
          <p:nvPr>
            <p:ph type="sldNum" sz="quarter" idx="12"/>
          </p:nvPr>
        </p:nvSpPr>
        <p:spPr/>
        <p:txBody>
          <a:bodyPr/>
          <a:lstStyle/>
          <a:p>
            <a:fld id="{BF1226E9-A8D7-433D-8FF6-126998C986E4}" type="slidenum">
              <a:rPr lang="zh-CN" altLang="en-US"/>
              <a:pPr/>
              <a:t>‹#›</a:t>
            </a:fld>
            <a:endParaRPr lang="zh-CN" altLang="en-US"/>
          </a:p>
        </p:txBody>
      </p:sp>
    </p:spTree>
    <p:extLst>
      <p:ext uri="{BB962C8B-B14F-4D97-AF65-F5344CB8AC3E}">
        <p14:creationId xmlns:p14="http://schemas.microsoft.com/office/powerpoint/2010/main" val="1361668335"/>
      </p:ext>
    </p:extLst>
  </p:cSld>
  <p:clrMapOvr>
    <a:masterClrMapping/>
  </p:clrMapOvr>
  <p:transition spd="med">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9750" name="标题 1"/>
          <p:cNvSpPr>
            <a:spLocks noGrp="1"/>
          </p:cNvSpPr>
          <p:nvPr>
            <p:ph type="title"/>
          </p:nvPr>
        </p:nvSpPr>
        <p:spPr/>
        <p:txBody>
          <a:bodyPr/>
          <a:lstStyle/>
          <a:p>
            <a:r>
              <a:rPr lang="zh-CN" altLang="en-US"/>
              <a:t>单击此处编辑母版标题样式</a:t>
            </a:r>
          </a:p>
        </p:txBody>
      </p:sp>
      <p:sp>
        <p:nvSpPr>
          <p:cNvPr id="1049751" name="内容占位符 2"/>
          <p:cNvSpPr>
            <a:spLocks noGrp="1"/>
          </p:cNvSpPr>
          <p:nvPr>
            <p:ph sz="half" idx="1"/>
          </p:nvPr>
        </p:nvSpPr>
        <p:spPr>
          <a:xfrm>
            <a:off x="639765" y="1222375"/>
            <a:ext cx="5392737" cy="4775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52" name="内容占位符 3"/>
          <p:cNvSpPr>
            <a:spLocks noGrp="1"/>
          </p:cNvSpPr>
          <p:nvPr>
            <p:ph sz="half" idx="2"/>
          </p:nvPr>
        </p:nvSpPr>
        <p:spPr>
          <a:xfrm>
            <a:off x="6184900" y="1222375"/>
            <a:ext cx="5394325" cy="4775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53" name="Rectangle 1096"/>
          <p:cNvSpPr>
            <a:spLocks noGrp="1" noChangeArrowheads="1"/>
          </p:cNvSpPr>
          <p:nvPr>
            <p:ph type="dt" sz="half" idx="10"/>
          </p:nvPr>
        </p:nvSpPr>
        <p:spPr/>
        <p:txBody>
          <a:bodyPr/>
          <a:lstStyle/>
          <a:p>
            <a:fld id="{FF2AB2A5-7A8A-4F58-A554-B42D7FCF923B}" type="datetime1">
              <a:rPr lang="zh-CN" altLang="en-US" smtClean="0"/>
              <a:pPr/>
              <a:t>2022/9/13</a:t>
            </a:fld>
            <a:endParaRPr lang="zh-CN" altLang="en-US" b="1" i="1"/>
          </a:p>
        </p:txBody>
      </p:sp>
      <p:sp>
        <p:nvSpPr>
          <p:cNvPr id="1049754" name="Rectangle 1097"/>
          <p:cNvSpPr>
            <a:spLocks noGrp="1" noChangeArrowheads="1"/>
          </p:cNvSpPr>
          <p:nvPr>
            <p:ph type="ftr" sz="quarter" idx="11"/>
          </p:nvPr>
        </p:nvSpPr>
        <p:spPr/>
        <p:txBody>
          <a:bodyPr/>
          <a:lstStyle/>
          <a:p>
            <a:endParaRPr lang="zh-CN" altLang="en-US"/>
          </a:p>
        </p:txBody>
      </p:sp>
      <p:sp>
        <p:nvSpPr>
          <p:cNvPr id="1049755" name="Rectangle 1098"/>
          <p:cNvSpPr>
            <a:spLocks noGrp="1" noChangeArrowheads="1"/>
          </p:cNvSpPr>
          <p:nvPr>
            <p:ph type="sldNum" sz="quarter" idx="12"/>
          </p:nvPr>
        </p:nvSpPr>
        <p:spPr/>
        <p:txBody>
          <a:bodyPr/>
          <a:lstStyle/>
          <a:p>
            <a:fld id="{B52D239C-B544-419A-AA47-2182D1DC8F2A}" type="slidenum">
              <a:rPr lang="zh-CN" altLang="en-US"/>
              <a:pPr/>
              <a:t>‹#›</a:t>
            </a:fld>
            <a:endParaRPr lang="zh-CN" altLang="en-US"/>
          </a:p>
        </p:txBody>
      </p:sp>
    </p:spTree>
    <p:extLst>
      <p:ext uri="{BB962C8B-B14F-4D97-AF65-F5344CB8AC3E}">
        <p14:creationId xmlns:p14="http://schemas.microsoft.com/office/powerpoint/2010/main" val="1754578312"/>
      </p:ext>
    </p:extLst>
  </p:cSld>
  <p:clrMapOvr>
    <a:masterClrMapping/>
  </p:clrMapOvr>
  <p:transition spd="med">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9756"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1049757" name="文本占位符 2"/>
          <p:cNvSpPr>
            <a:spLocks noGrp="1"/>
          </p:cNvSpPr>
          <p:nvPr>
            <p:ph type="body" idx="1"/>
          </p:nvPr>
        </p:nvSpPr>
        <p:spPr>
          <a:xfrm>
            <a:off x="609601" y="1535113"/>
            <a:ext cx="53863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1049758" name="内容占位符 3"/>
          <p:cNvSpPr>
            <a:spLocks noGrp="1"/>
          </p:cNvSpPr>
          <p:nvPr>
            <p:ph sz="half" idx="2"/>
          </p:nvPr>
        </p:nvSpPr>
        <p:spPr>
          <a:xfrm>
            <a:off x="609601" y="2174875"/>
            <a:ext cx="53863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59" name="文本占位符 4"/>
          <p:cNvSpPr>
            <a:spLocks noGrp="1"/>
          </p:cNvSpPr>
          <p:nvPr>
            <p:ph type="body" sz="quarter" idx="3"/>
          </p:nvPr>
        </p:nvSpPr>
        <p:spPr>
          <a:xfrm>
            <a:off x="6192837" y="1535113"/>
            <a:ext cx="538956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1049760" name="内容占位符 5"/>
          <p:cNvSpPr>
            <a:spLocks noGrp="1"/>
          </p:cNvSpPr>
          <p:nvPr>
            <p:ph sz="quarter" idx="4"/>
          </p:nvPr>
        </p:nvSpPr>
        <p:spPr>
          <a:xfrm>
            <a:off x="6192837" y="2174875"/>
            <a:ext cx="538956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61" name="Rectangle 1096"/>
          <p:cNvSpPr>
            <a:spLocks noGrp="1" noChangeArrowheads="1"/>
          </p:cNvSpPr>
          <p:nvPr>
            <p:ph type="dt" sz="half" idx="10"/>
          </p:nvPr>
        </p:nvSpPr>
        <p:spPr/>
        <p:txBody>
          <a:bodyPr/>
          <a:lstStyle/>
          <a:p>
            <a:fld id="{71AF49A0-AE70-4051-914F-31E7490B50B4}" type="datetime1">
              <a:rPr lang="zh-CN" altLang="en-US" smtClean="0"/>
              <a:pPr/>
              <a:t>2022/9/13</a:t>
            </a:fld>
            <a:endParaRPr lang="zh-CN" altLang="en-US" b="1" i="1"/>
          </a:p>
        </p:txBody>
      </p:sp>
      <p:sp>
        <p:nvSpPr>
          <p:cNvPr id="1049762" name="Rectangle 1097"/>
          <p:cNvSpPr>
            <a:spLocks noGrp="1" noChangeArrowheads="1"/>
          </p:cNvSpPr>
          <p:nvPr>
            <p:ph type="ftr" sz="quarter" idx="11"/>
          </p:nvPr>
        </p:nvSpPr>
        <p:spPr/>
        <p:txBody>
          <a:bodyPr/>
          <a:lstStyle/>
          <a:p>
            <a:endParaRPr lang="zh-CN" altLang="en-US"/>
          </a:p>
        </p:txBody>
      </p:sp>
      <p:sp>
        <p:nvSpPr>
          <p:cNvPr id="1049763" name="Rectangle 1098"/>
          <p:cNvSpPr>
            <a:spLocks noGrp="1" noChangeArrowheads="1"/>
          </p:cNvSpPr>
          <p:nvPr>
            <p:ph type="sldNum" sz="quarter" idx="12"/>
          </p:nvPr>
        </p:nvSpPr>
        <p:spPr/>
        <p:txBody>
          <a:bodyPr/>
          <a:lstStyle/>
          <a:p>
            <a:fld id="{0C864EAE-E214-426E-A852-45DAD4CB1399}" type="slidenum">
              <a:rPr lang="zh-CN" altLang="en-US"/>
              <a:pPr/>
              <a:t>‹#›</a:t>
            </a:fld>
            <a:endParaRPr lang="zh-CN" altLang="en-US"/>
          </a:p>
        </p:txBody>
      </p:sp>
    </p:spTree>
    <p:extLst>
      <p:ext uri="{BB962C8B-B14F-4D97-AF65-F5344CB8AC3E}">
        <p14:creationId xmlns:p14="http://schemas.microsoft.com/office/powerpoint/2010/main" val="3839165614"/>
      </p:ext>
    </p:extLst>
  </p:cSld>
  <p:clrMapOvr>
    <a:masterClrMapping/>
  </p:clrMapOvr>
  <p:transition spd="med">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606" name="标题 1"/>
          <p:cNvSpPr>
            <a:spLocks noGrp="1"/>
          </p:cNvSpPr>
          <p:nvPr>
            <p:ph type="title"/>
          </p:nvPr>
        </p:nvSpPr>
        <p:spPr/>
        <p:txBody>
          <a:bodyPr/>
          <a:lstStyle/>
          <a:p>
            <a:r>
              <a:rPr lang="zh-CN" altLang="en-US"/>
              <a:t>单击此处编辑母版标题样式</a:t>
            </a:r>
          </a:p>
        </p:txBody>
      </p:sp>
      <p:sp>
        <p:nvSpPr>
          <p:cNvPr id="1048607" name="Rectangle 1096"/>
          <p:cNvSpPr>
            <a:spLocks noGrp="1" noChangeArrowheads="1"/>
          </p:cNvSpPr>
          <p:nvPr>
            <p:ph type="dt" sz="half" idx="10"/>
          </p:nvPr>
        </p:nvSpPr>
        <p:spPr/>
        <p:txBody>
          <a:bodyPr/>
          <a:lstStyle/>
          <a:p>
            <a:fld id="{B6313E23-202A-4DBA-BDFA-113B037C340A}" type="datetime1">
              <a:rPr lang="zh-CN" altLang="en-US" smtClean="0"/>
              <a:pPr/>
              <a:t>2022/9/13</a:t>
            </a:fld>
            <a:endParaRPr lang="zh-CN" altLang="en-US" b="1" i="1"/>
          </a:p>
        </p:txBody>
      </p:sp>
      <p:sp>
        <p:nvSpPr>
          <p:cNvPr id="1048608" name="Rectangle 1097"/>
          <p:cNvSpPr>
            <a:spLocks noGrp="1" noChangeArrowheads="1"/>
          </p:cNvSpPr>
          <p:nvPr>
            <p:ph type="ftr" sz="quarter" idx="11"/>
          </p:nvPr>
        </p:nvSpPr>
        <p:spPr/>
        <p:txBody>
          <a:bodyPr/>
          <a:lstStyle/>
          <a:p>
            <a:endParaRPr lang="zh-CN" altLang="en-US"/>
          </a:p>
        </p:txBody>
      </p:sp>
      <p:sp>
        <p:nvSpPr>
          <p:cNvPr id="1048609"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pPr/>
              <a:t>‹#›</a:t>
            </a:fld>
            <a:endParaRPr lang="zh-CN" altLang="en-US" dirty="0"/>
          </a:p>
        </p:txBody>
      </p:sp>
    </p:spTree>
    <p:extLst>
      <p:ext uri="{BB962C8B-B14F-4D97-AF65-F5344CB8AC3E}">
        <p14:creationId xmlns:p14="http://schemas.microsoft.com/office/powerpoint/2010/main" val="1383295182"/>
      </p:ext>
    </p:extLst>
  </p:cSld>
  <p:clrMapOvr>
    <a:masterClrMapping/>
  </p:clrMapOvr>
  <p:transition spd="med">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583" name="Rectangle 1096"/>
          <p:cNvSpPr>
            <a:spLocks noGrp="1" noChangeArrowheads="1"/>
          </p:cNvSpPr>
          <p:nvPr>
            <p:ph type="dt" sz="half" idx="10"/>
          </p:nvPr>
        </p:nvSpPr>
        <p:spPr/>
        <p:txBody>
          <a:bodyPr/>
          <a:lstStyle/>
          <a:p>
            <a:fld id="{1A593734-0361-4874-BEC2-546E7AA82CC1}" type="datetime1">
              <a:rPr lang="zh-CN" altLang="en-US" smtClean="0"/>
              <a:pPr/>
              <a:t>2022/9/13</a:t>
            </a:fld>
            <a:endParaRPr lang="zh-CN" altLang="en-US" b="1" i="1"/>
          </a:p>
        </p:txBody>
      </p:sp>
      <p:sp>
        <p:nvSpPr>
          <p:cNvPr id="1048584" name="Rectangle 1097"/>
          <p:cNvSpPr>
            <a:spLocks noGrp="1" noChangeArrowheads="1"/>
          </p:cNvSpPr>
          <p:nvPr>
            <p:ph type="ftr" sz="quarter" idx="11"/>
          </p:nvPr>
        </p:nvSpPr>
        <p:spPr/>
        <p:txBody>
          <a:bodyPr/>
          <a:lstStyle/>
          <a:p>
            <a:endParaRPr lang="zh-CN" altLang="en-US"/>
          </a:p>
        </p:txBody>
      </p:sp>
      <p:sp>
        <p:nvSpPr>
          <p:cNvPr id="6"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pPr/>
              <a:t>‹#›</a:t>
            </a:fld>
            <a:endParaRPr lang="zh-CN" altLang="en-US" dirty="0"/>
          </a:p>
        </p:txBody>
      </p:sp>
    </p:spTree>
    <p:extLst>
      <p:ext uri="{BB962C8B-B14F-4D97-AF65-F5344CB8AC3E}">
        <p14:creationId xmlns:p14="http://schemas.microsoft.com/office/powerpoint/2010/main" val="1666230324"/>
      </p:ext>
    </p:extLst>
  </p:cSld>
  <p:clrMapOvr>
    <a:masterClrMapping/>
  </p:clrMapOvr>
  <p:transition spd="med">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9790" name="标题 1"/>
          <p:cNvSpPr>
            <a:spLocks noGrp="1"/>
          </p:cNvSpPr>
          <p:nvPr>
            <p:ph type="title"/>
          </p:nvPr>
        </p:nvSpPr>
        <p:spPr>
          <a:xfrm>
            <a:off x="609600" y="273050"/>
            <a:ext cx="4011613" cy="1162050"/>
          </a:xfrm>
        </p:spPr>
        <p:txBody>
          <a:bodyPr/>
          <a:lstStyle>
            <a:lvl1pPr algn="l">
              <a:defRPr sz="1500" b="1"/>
            </a:lvl1pPr>
          </a:lstStyle>
          <a:p>
            <a:r>
              <a:rPr lang="zh-CN" altLang="en-US"/>
              <a:t>单击此处编辑母版标题样式</a:t>
            </a:r>
          </a:p>
        </p:txBody>
      </p:sp>
      <p:sp>
        <p:nvSpPr>
          <p:cNvPr id="1049791" name="内容占位符 2"/>
          <p:cNvSpPr>
            <a:spLocks noGrp="1"/>
          </p:cNvSpPr>
          <p:nvPr>
            <p:ph idx="1"/>
          </p:nvPr>
        </p:nvSpPr>
        <p:spPr>
          <a:xfrm>
            <a:off x="4767265" y="273052"/>
            <a:ext cx="681513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92" name="文本占位符 3"/>
          <p:cNvSpPr>
            <a:spLocks noGrp="1"/>
          </p:cNvSpPr>
          <p:nvPr>
            <p:ph type="body" sz="half" idx="2"/>
          </p:nvPr>
        </p:nvSpPr>
        <p:spPr>
          <a:xfrm>
            <a:off x="609600" y="1435102"/>
            <a:ext cx="40116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1049793" name="Rectangle 1096"/>
          <p:cNvSpPr>
            <a:spLocks noGrp="1" noChangeArrowheads="1"/>
          </p:cNvSpPr>
          <p:nvPr>
            <p:ph type="dt" sz="half" idx="10"/>
          </p:nvPr>
        </p:nvSpPr>
        <p:spPr/>
        <p:txBody>
          <a:bodyPr/>
          <a:lstStyle/>
          <a:p>
            <a:fld id="{99330C1F-F5BC-42E0-AA5F-D5B9A26A9E8D}" type="datetime1">
              <a:rPr lang="zh-CN" altLang="en-US" smtClean="0"/>
              <a:pPr/>
              <a:t>2022/9/13</a:t>
            </a:fld>
            <a:endParaRPr lang="zh-CN" altLang="en-US" b="1" i="1"/>
          </a:p>
        </p:txBody>
      </p:sp>
      <p:sp>
        <p:nvSpPr>
          <p:cNvPr id="1049794" name="Rectangle 1097"/>
          <p:cNvSpPr>
            <a:spLocks noGrp="1" noChangeArrowheads="1"/>
          </p:cNvSpPr>
          <p:nvPr>
            <p:ph type="ftr" sz="quarter" idx="11"/>
          </p:nvPr>
        </p:nvSpPr>
        <p:spPr/>
        <p:txBody>
          <a:bodyPr/>
          <a:lstStyle/>
          <a:p>
            <a:endParaRPr lang="zh-CN" altLang="en-US"/>
          </a:p>
        </p:txBody>
      </p:sp>
      <p:sp>
        <p:nvSpPr>
          <p:cNvPr id="1049795" name="Rectangle 1098"/>
          <p:cNvSpPr>
            <a:spLocks noGrp="1" noChangeArrowheads="1"/>
          </p:cNvSpPr>
          <p:nvPr>
            <p:ph type="sldNum" sz="quarter" idx="12"/>
          </p:nvPr>
        </p:nvSpPr>
        <p:spPr/>
        <p:txBody>
          <a:bodyPr/>
          <a:lstStyle/>
          <a:p>
            <a:fld id="{6F4ACBDE-81A0-4AFC-ADBB-F83DDB0974C3}" type="slidenum">
              <a:rPr lang="zh-CN" altLang="en-US"/>
              <a:pPr/>
              <a:t>‹#›</a:t>
            </a:fld>
            <a:endParaRPr lang="zh-CN" altLang="en-US"/>
          </a:p>
        </p:txBody>
      </p:sp>
    </p:spTree>
    <p:extLst>
      <p:ext uri="{BB962C8B-B14F-4D97-AF65-F5344CB8AC3E}">
        <p14:creationId xmlns:p14="http://schemas.microsoft.com/office/powerpoint/2010/main" val="1950131021"/>
      </p:ext>
    </p:extLst>
  </p:cSld>
  <p:clrMapOvr>
    <a:masterClrMapping/>
  </p:clrMapOvr>
  <p:transition spd="med">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9774" name="标题 1"/>
          <p:cNvSpPr>
            <a:spLocks noGrp="1"/>
          </p:cNvSpPr>
          <p:nvPr>
            <p:ph type="title"/>
          </p:nvPr>
        </p:nvSpPr>
        <p:spPr>
          <a:xfrm>
            <a:off x="2389188" y="4800600"/>
            <a:ext cx="7315200" cy="566738"/>
          </a:xfrm>
        </p:spPr>
        <p:txBody>
          <a:bodyPr/>
          <a:lstStyle>
            <a:lvl1pPr algn="l">
              <a:defRPr sz="1500" b="1"/>
            </a:lvl1pPr>
          </a:lstStyle>
          <a:p>
            <a:r>
              <a:rPr lang="zh-CN" altLang="en-US"/>
              <a:t>单击此处编辑母版标题样式</a:t>
            </a:r>
          </a:p>
        </p:txBody>
      </p:sp>
      <p:sp>
        <p:nvSpPr>
          <p:cNvPr id="1049775" name="图片占位符 2"/>
          <p:cNvSpPr>
            <a:spLocks noGrp="1"/>
          </p:cNvSpPr>
          <p:nvPr>
            <p:ph type="pic" idx="1"/>
          </p:nvPr>
        </p:nvSpPr>
        <p:spPr>
          <a:xfrm>
            <a:off x="2389188"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1049776" name="文本占位符 3"/>
          <p:cNvSpPr>
            <a:spLocks noGrp="1"/>
          </p:cNvSpPr>
          <p:nvPr>
            <p:ph type="body" sz="half" idx="2"/>
          </p:nvPr>
        </p:nvSpPr>
        <p:spPr>
          <a:xfrm>
            <a:off x="2389188"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1049777" name="Rectangle 1096"/>
          <p:cNvSpPr>
            <a:spLocks noGrp="1" noChangeArrowheads="1"/>
          </p:cNvSpPr>
          <p:nvPr>
            <p:ph type="dt" sz="half" idx="10"/>
          </p:nvPr>
        </p:nvSpPr>
        <p:spPr/>
        <p:txBody>
          <a:bodyPr/>
          <a:lstStyle/>
          <a:p>
            <a:fld id="{EB279A69-F49C-4E84-B5F0-51A87B0ECECB}" type="datetime1">
              <a:rPr lang="zh-CN" altLang="en-US" smtClean="0"/>
              <a:pPr/>
              <a:t>2022/9/13</a:t>
            </a:fld>
            <a:endParaRPr lang="zh-CN" altLang="en-US" b="1" i="1"/>
          </a:p>
        </p:txBody>
      </p:sp>
      <p:sp>
        <p:nvSpPr>
          <p:cNvPr id="1049778" name="Rectangle 1097"/>
          <p:cNvSpPr>
            <a:spLocks noGrp="1" noChangeArrowheads="1"/>
          </p:cNvSpPr>
          <p:nvPr>
            <p:ph type="ftr" sz="quarter" idx="11"/>
          </p:nvPr>
        </p:nvSpPr>
        <p:spPr/>
        <p:txBody>
          <a:bodyPr/>
          <a:lstStyle/>
          <a:p>
            <a:endParaRPr lang="zh-CN" altLang="en-US"/>
          </a:p>
        </p:txBody>
      </p:sp>
      <p:sp>
        <p:nvSpPr>
          <p:cNvPr id="1049779" name="Rectangle 1098"/>
          <p:cNvSpPr>
            <a:spLocks noGrp="1" noChangeArrowheads="1"/>
          </p:cNvSpPr>
          <p:nvPr>
            <p:ph type="sldNum" sz="quarter" idx="12"/>
          </p:nvPr>
        </p:nvSpPr>
        <p:spPr/>
        <p:txBody>
          <a:bodyPr/>
          <a:lstStyle/>
          <a:p>
            <a:fld id="{FC5CC31D-1363-49C8-9F24-77AAE0A8B09C}" type="slidenum">
              <a:rPr lang="zh-CN" altLang="en-US"/>
              <a:pPr/>
              <a:t>‹#›</a:t>
            </a:fld>
            <a:endParaRPr lang="zh-CN" altLang="en-US"/>
          </a:p>
        </p:txBody>
      </p:sp>
    </p:spTree>
    <p:extLst>
      <p:ext uri="{BB962C8B-B14F-4D97-AF65-F5344CB8AC3E}">
        <p14:creationId xmlns:p14="http://schemas.microsoft.com/office/powerpoint/2010/main" val="1731033411"/>
      </p:ext>
    </p:extLst>
  </p:cSld>
  <p:clrMapOvr>
    <a:masterClrMapping/>
  </p:clrMapOvr>
  <p:transition spd="med">
    <p:cu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48576" name="Rectangle 1093"/>
          <p:cNvSpPr>
            <a:spLocks noChangeArrowheads="1"/>
          </p:cNvSpPr>
          <p:nvPr/>
        </p:nvSpPr>
        <p:spPr bwMode="auto">
          <a:xfrm>
            <a:off x="0" y="6346827"/>
            <a:ext cx="12192000" cy="511175"/>
          </a:xfrm>
          <a:prstGeom prst="rect">
            <a:avLst/>
          </a:prstGeom>
          <a:solidFill>
            <a:srgbClr val="00447C"/>
          </a:solidFill>
          <a:ln>
            <a:noFill/>
          </a:ln>
        </p:spPr>
        <p:txBody>
          <a:bodyPr/>
          <a:lstStyle>
            <a:lvl1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1pPr>
            <a:lvl2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2pPr>
            <a:lvl3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3pPr>
            <a:lvl4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4pPr>
            <a:lvl5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5pPr>
            <a:lvl6pPr marL="2282825" eaLnBrk="0" fontAlgn="base" hangingPunct="0">
              <a:spcBef>
                <a:spcPct val="0"/>
              </a:spcBef>
              <a:spcAft>
                <a:spcPct val="0"/>
              </a:spcAft>
              <a:defRPr>
                <a:solidFill>
                  <a:srgbClr val="000000"/>
                </a:solidFill>
                <a:latin typeface="Calibri" panose="020F0502020204030204" pitchFamily="34" charset="0"/>
                <a:ea typeface="宋体" panose="02010600030101010101" pitchFamily="2" charset="-122"/>
                <a:sym typeface="Calibri" panose="020F0502020204030204" pitchFamily="34" charset="0"/>
              </a:defRPr>
            </a:lvl6pPr>
            <a:lvl7pPr marL="2740025" eaLnBrk="0" fontAlgn="base" hangingPunct="0">
              <a:spcBef>
                <a:spcPct val="0"/>
              </a:spcBef>
              <a:spcAft>
                <a:spcPct val="0"/>
              </a:spcAft>
              <a:defRPr>
                <a:solidFill>
                  <a:srgbClr val="000000"/>
                </a:solidFill>
                <a:latin typeface="Calibri" panose="020F0502020204030204" pitchFamily="34" charset="0"/>
                <a:ea typeface="宋体" panose="02010600030101010101" pitchFamily="2" charset="-122"/>
                <a:sym typeface="Calibri" panose="020F0502020204030204" pitchFamily="34" charset="0"/>
              </a:defRPr>
            </a:lvl7pPr>
            <a:lvl8pPr marL="3197225" eaLnBrk="0" fontAlgn="base" hangingPunct="0">
              <a:spcBef>
                <a:spcPct val="0"/>
              </a:spcBef>
              <a:spcAft>
                <a:spcPct val="0"/>
              </a:spcAft>
              <a:defRPr>
                <a:solidFill>
                  <a:srgbClr val="000000"/>
                </a:solidFill>
                <a:latin typeface="Calibri" panose="020F0502020204030204" pitchFamily="34" charset="0"/>
                <a:ea typeface="宋体" panose="02010600030101010101" pitchFamily="2" charset="-122"/>
                <a:sym typeface="Calibri" panose="020F0502020204030204" pitchFamily="34" charset="0"/>
              </a:defRPr>
            </a:lvl8pPr>
            <a:lvl9pPr marL="3654425" eaLnBrk="0" fontAlgn="base" hangingPunct="0">
              <a:spcBef>
                <a:spcPct val="0"/>
              </a:spcBef>
              <a:spcAft>
                <a:spcPct val="0"/>
              </a:spcAft>
              <a:defRPr>
                <a:solidFill>
                  <a:srgbClr val="000000"/>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pPr>
            <a:endParaRPr lang="zh-CN" altLang="en-US" sz="1800"/>
          </a:p>
        </p:txBody>
      </p:sp>
      <p:sp>
        <p:nvSpPr>
          <p:cNvPr id="1048577" name="Rectangle 1094"/>
          <p:cNvSpPr>
            <a:spLocks noGrp="1" noChangeArrowheads="1"/>
          </p:cNvSpPr>
          <p:nvPr>
            <p:ph type="title" idx="4294967295"/>
          </p:nvPr>
        </p:nvSpPr>
        <p:spPr bwMode="auto">
          <a:xfrm>
            <a:off x="660400" y="228602"/>
            <a:ext cx="9380539" cy="784225"/>
          </a:xfrm>
          <a:prstGeom prst="rect">
            <a:avLst/>
          </a:prstGeom>
          <a:noFill/>
          <a:ln>
            <a:noFill/>
          </a:ln>
        </p:spPr>
        <p:txBody>
          <a:bodyPr vert="horz" wrap="square" lIns="91440" tIns="45720" rIns="91440" bIns="45720" numCol="1" anchor="b" anchorCtr="0" compatLnSpc="1"/>
          <a:lstStyle/>
          <a:p>
            <a:pPr lvl="0"/>
            <a:r>
              <a:rPr lang="zh-CN" altLang="en-US"/>
              <a:t>单击此处编辑母版标题样式</a:t>
            </a:r>
            <a:endParaRPr lang="en-US" altLang="en-US"/>
          </a:p>
        </p:txBody>
      </p:sp>
      <p:sp>
        <p:nvSpPr>
          <p:cNvPr id="1048578" name="Rectangle 1095"/>
          <p:cNvSpPr>
            <a:spLocks noGrp="1" noChangeArrowheads="1"/>
          </p:cNvSpPr>
          <p:nvPr>
            <p:ph type="body" idx="1"/>
          </p:nvPr>
        </p:nvSpPr>
        <p:spPr bwMode="auto">
          <a:xfrm>
            <a:off x="639763" y="1222375"/>
            <a:ext cx="10939463" cy="4775200"/>
          </a:xfrm>
          <a:prstGeom prst="rect">
            <a:avLst/>
          </a:prstGeom>
          <a:noFill/>
          <a:ln>
            <a:noFill/>
          </a:ln>
        </p:spPr>
        <p:txBody>
          <a:bodyPr vert="horz" wrap="square" lIns="0" tIns="45720" rIns="0" bIns="45720" numCol="1" anchor="t" anchorCtr="0" compatLnSpc="1"/>
          <a:lstStyle/>
          <a:p>
            <a:pPr lvl="0"/>
            <a:r>
              <a:rPr lang="zh-CN" altLang="en-US"/>
              <a:t>单击此处编辑母版文本样式</a:t>
            </a:r>
            <a:endParaRPr lang="en-US" altLang="en-US"/>
          </a:p>
          <a:p>
            <a:pPr lvl="1"/>
            <a:r>
              <a:rPr lang="zh-CN" altLang="en-US"/>
              <a:t>第二级</a:t>
            </a:r>
            <a:endParaRPr lang="en-US" altLang="en-US"/>
          </a:p>
          <a:p>
            <a:pPr lvl="2"/>
            <a:r>
              <a:rPr lang="zh-CN" altLang="en-US"/>
              <a:t>第三级</a:t>
            </a:r>
            <a:endParaRPr lang="en-US" altLang="en-US"/>
          </a:p>
          <a:p>
            <a:pPr lvl="3"/>
            <a:r>
              <a:rPr lang="zh-CN" altLang="en-US"/>
              <a:t>第四级</a:t>
            </a:r>
            <a:endParaRPr lang="en-US" altLang="en-US"/>
          </a:p>
          <a:p>
            <a:pPr lvl="4"/>
            <a:r>
              <a:rPr lang="zh-CN" altLang="en-US"/>
              <a:t>第五级</a:t>
            </a:r>
            <a:endParaRPr lang="en-US" altLang="en-US"/>
          </a:p>
        </p:txBody>
      </p:sp>
      <p:sp>
        <p:nvSpPr>
          <p:cNvPr id="1048579" name="Rectangle 1096"/>
          <p:cNvSpPr>
            <a:spLocks noGrp="1" noChangeArrowheads="1"/>
          </p:cNvSpPr>
          <p:nvPr>
            <p:ph type="dt" sz="half" idx="2"/>
          </p:nvPr>
        </p:nvSpPr>
        <p:spPr bwMode="auto">
          <a:xfrm>
            <a:off x="1096964" y="6459540"/>
            <a:ext cx="2473325" cy="365125"/>
          </a:xfrm>
          <a:prstGeom prst="rect">
            <a:avLst/>
          </a:prstGeom>
          <a:noFill/>
          <a:ln>
            <a:noFill/>
          </a:ln>
        </p:spPr>
        <p:txBody>
          <a:bodyPr vert="horz" wrap="square" lIns="91440" tIns="45720" rIns="91440" bIns="45720" numCol="1" anchor="ctr" anchorCtr="0" compatLnSpc="1"/>
          <a:lstStyle>
            <a:lvl1pPr eaLnBrk="1" hangingPunct="1">
              <a:defRPr sz="450">
                <a:solidFill>
                  <a:srgbClr val="FFFFFF"/>
                </a:solidFill>
                <a:ea typeface="微软雅黑" panose="020B0503020204020204" pitchFamily="34" charset="-122"/>
              </a:defRPr>
            </a:lvl1pPr>
          </a:lstStyle>
          <a:p>
            <a:pPr fontAlgn="base">
              <a:spcBef>
                <a:spcPct val="0"/>
              </a:spcBef>
              <a:spcAft>
                <a:spcPct val="0"/>
              </a:spcAft>
            </a:pPr>
            <a:fld id="{7D4FE00E-8C06-457B-9BDE-A197369E635E}" type="datetime1">
              <a:rPr lang="zh-CN" altLang="en-US" smtClean="0">
                <a:sym typeface="Calibri" panose="020F0502020204030204" pitchFamily="34" charset="0"/>
              </a:rPr>
              <a:pPr fontAlgn="base">
                <a:spcBef>
                  <a:spcPct val="0"/>
                </a:spcBef>
                <a:spcAft>
                  <a:spcPct val="0"/>
                </a:spcAft>
              </a:pPr>
              <a:t>2022/9/13</a:t>
            </a:fld>
            <a:endParaRPr lang="zh-CN" altLang="en-US" b="1" i="1">
              <a:sym typeface="Calibri" panose="020F0502020204030204" pitchFamily="34" charset="0"/>
            </a:endParaRPr>
          </a:p>
        </p:txBody>
      </p:sp>
      <p:sp>
        <p:nvSpPr>
          <p:cNvPr id="1048580" name="Rectangle 1097"/>
          <p:cNvSpPr>
            <a:spLocks noGrp="1" noChangeArrowheads="1"/>
          </p:cNvSpPr>
          <p:nvPr>
            <p:ph type="ftr" sz="quarter" idx="3"/>
          </p:nvPr>
        </p:nvSpPr>
        <p:spPr bwMode="auto">
          <a:xfrm>
            <a:off x="3686177" y="6459540"/>
            <a:ext cx="4822825" cy="365125"/>
          </a:xfrm>
          <a:prstGeom prst="rect">
            <a:avLst/>
          </a:prstGeom>
          <a:noFill/>
          <a:ln>
            <a:noFill/>
          </a:ln>
        </p:spPr>
        <p:txBody>
          <a:bodyPr vert="horz" wrap="square" lIns="91440" tIns="45720" rIns="91440" bIns="45720" numCol="1" anchor="ctr" anchorCtr="0" compatLnSpc="1"/>
          <a:lstStyle>
            <a:lvl1pPr algn="ctr" eaLnBrk="1" hangingPunct="1">
              <a:defRPr sz="450" b="1" i="1">
                <a:solidFill>
                  <a:srgbClr val="FFFFFF"/>
                </a:solidFill>
                <a:ea typeface="微软雅黑" panose="020B0503020204020204" pitchFamily="34" charset="-122"/>
              </a:defRPr>
            </a:lvl1pPr>
          </a:lstStyle>
          <a:p>
            <a:pPr fontAlgn="base">
              <a:spcBef>
                <a:spcPct val="0"/>
              </a:spcBef>
              <a:spcAft>
                <a:spcPct val="0"/>
              </a:spcAft>
            </a:pPr>
            <a:endParaRPr lang="zh-CN" altLang="en-US">
              <a:sym typeface="Calibri" panose="020F0502020204030204" pitchFamily="34" charset="0"/>
            </a:endParaRPr>
          </a:p>
        </p:txBody>
      </p:sp>
      <p:sp>
        <p:nvSpPr>
          <p:cNvPr id="1048581" name="Rectangle 1098"/>
          <p:cNvSpPr>
            <a:spLocks noGrp="1" noChangeArrowheads="1"/>
          </p:cNvSpPr>
          <p:nvPr>
            <p:ph type="sldNum" sz="quarter" idx="4"/>
          </p:nvPr>
        </p:nvSpPr>
        <p:spPr bwMode="auto">
          <a:xfrm>
            <a:off x="10744201" y="6415090"/>
            <a:ext cx="1311275" cy="365125"/>
          </a:xfrm>
          <a:prstGeom prst="rect">
            <a:avLst/>
          </a:prstGeom>
          <a:noFill/>
          <a:ln>
            <a:noFill/>
          </a:ln>
        </p:spPr>
        <p:txBody>
          <a:bodyPr vert="horz" wrap="square" lIns="91440" tIns="45720" rIns="91440" bIns="45720" numCol="1" anchor="ctr" anchorCtr="0" compatLnSpc="1"/>
          <a:lstStyle>
            <a:lvl1pPr algn="r" eaLnBrk="1" hangingPunct="1">
              <a:defRPr sz="1800" b="1" i="1" smtClean="0">
                <a:solidFill>
                  <a:srgbClr val="FFFFFF"/>
                </a:solidFill>
                <a:ea typeface="微软雅黑" panose="020B0503020204020204" pitchFamily="34" charset="-122"/>
              </a:defRPr>
            </a:lvl1pPr>
          </a:lstStyle>
          <a:p>
            <a:pPr fontAlgn="base">
              <a:spcBef>
                <a:spcPct val="0"/>
              </a:spcBef>
              <a:spcAft>
                <a:spcPct val="0"/>
              </a:spcAft>
            </a:pPr>
            <a:fld id="{4735416B-1EEB-4908-B3FA-75CB8A360816}" type="slidenum">
              <a:rPr lang="zh-CN" altLang="en-US">
                <a:sym typeface="Calibri" panose="020F0502020204030204" pitchFamily="34" charset="0"/>
              </a:rPr>
              <a:pPr fontAlgn="base">
                <a:spcBef>
                  <a:spcPct val="0"/>
                </a:spcBef>
                <a:spcAft>
                  <a:spcPct val="0"/>
                </a:spcAft>
              </a:pPr>
              <a:t>‹#›</a:t>
            </a:fld>
            <a:endParaRPr lang="zh-CN" altLang="en-US">
              <a:sym typeface="Calibri" panose="020F0502020204030204" pitchFamily="34" charset="0"/>
            </a:endParaRPr>
          </a:p>
        </p:txBody>
      </p:sp>
      <p:cxnSp>
        <p:nvCxnSpPr>
          <p:cNvPr id="3145728" name="Line 2054"/>
          <p:cNvCxnSpPr>
            <a:cxnSpLocks noChangeShapeType="1"/>
          </p:cNvCxnSpPr>
          <p:nvPr/>
        </p:nvCxnSpPr>
        <p:spPr bwMode="auto">
          <a:xfrm>
            <a:off x="639765" y="1028700"/>
            <a:ext cx="9401175" cy="0"/>
          </a:xfrm>
          <a:prstGeom prst="line">
            <a:avLst/>
          </a:prstGeom>
          <a:noFill/>
          <a:ln w="19050">
            <a:solidFill>
              <a:srgbClr val="0B4DA2"/>
            </a:solidFill>
            <a:round/>
          </a:ln>
        </p:spPr>
      </p:cxnSp>
      <p:sp>
        <p:nvSpPr>
          <p:cNvPr id="1048582" name="Rectangle 233"/>
          <p:cNvSpPr>
            <a:spLocks noChangeArrowheads="1"/>
          </p:cNvSpPr>
          <p:nvPr userDrawn="1"/>
        </p:nvSpPr>
        <p:spPr bwMode="auto">
          <a:xfrm>
            <a:off x="331789" y="428625"/>
            <a:ext cx="153987" cy="457200"/>
          </a:xfrm>
          <a:prstGeom prst="rect">
            <a:avLst/>
          </a:prstGeom>
          <a:solidFill>
            <a:srgbClr val="C00000"/>
          </a:solidFill>
          <a:ln>
            <a:noFill/>
          </a:ln>
        </p:spPr>
        <p:txBody>
          <a:bodyPr anchor="ctr"/>
          <a:lstStyle>
            <a:lvl1pPr>
              <a:lnSpc>
                <a:spcPct val="90000"/>
              </a:lnSpc>
              <a:spcBef>
                <a:spcPts val="900"/>
              </a:spcBef>
              <a:spcAft>
                <a:spcPts val="150"/>
              </a:spcAft>
              <a:buClr>
                <a:srgbClr val="0B4DA2"/>
              </a:buClr>
              <a:buSzPct val="100000"/>
              <a:buFont typeface="Calibri" panose="020F0502020204030204" pitchFamily="34" charset="0"/>
              <a:buChar char=" "/>
              <a:defRPr sz="32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150"/>
              </a:spcBef>
              <a:spcAft>
                <a:spcPts val="300"/>
              </a:spcAft>
              <a:buClr>
                <a:srgbClr val="0B4DA2"/>
              </a:buClr>
              <a:buSzPct val="100000"/>
              <a:buFont typeface="Calibri" panose="020F0502020204030204" pitchFamily="34" charset="0"/>
              <a:buChar char="◦"/>
              <a:defRPr sz="1300">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endParaRPr lang="zh-CN" altLang="en-US" sz="1350">
              <a:solidFill>
                <a:srgbClr val="FFFFFF"/>
              </a:solidFill>
              <a:latin typeface="华文中宋" panose="02010600040101010101" pitchFamily="2" charset="-122"/>
              <a:ea typeface="华文中宋" panose="02010600040101010101" pitchFamily="2" charset="-122"/>
              <a:sym typeface="Calibri" panose="020F0502020204030204" pitchFamily="34" charset="0"/>
            </a:endParaRPr>
          </a:p>
        </p:txBody>
      </p:sp>
      <p:cxnSp>
        <p:nvCxnSpPr>
          <p:cNvPr id="3145729" name="Line 404"/>
          <p:cNvCxnSpPr>
            <a:cxnSpLocks noChangeShapeType="1"/>
          </p:cNvCxnSpPr>
          <p:nvPr userDrawn="1"/>
        </p:nvCxnSpPr>
        <p:spPr bwMode="auto">
          <a:xfrm>
            <a:off x="550863" y="428625"/>
            <a:ext cx="0" cy="457200"/>
          </a:xfrm>
          <a:prstGeom prst="line">
            <a:avLst/>
          </a:prstGeom>
          <a:noFill/>
          <a:ln w="38100">
            <a:solidFill>
              <a:srgbClr val="C00000"/>
            </a:solidFill>
            <a:round/>
          </a:ln>
        </p:spPr>
      </p:cxnSp>
      <p:pic>
        <p:nvPicPr>
          <p:cNvPr id="14" name="图片 13"/>
          <p:cNvPicPr/>
          <p:nvPr userDrawn="1"/>
        </p:nvPicPr>
        <p:blipFill>
          <a:blip r:embed="rId13" cstate="print"/>
          <a:stretch>
            <a:fillRect/>
          </a:stretch>
        </p:blipFill>
        <p:spPr>
          <a:xfrm>
            <a:off x="11313006" y="130754"/>
            <a:ext cx="742470" cy="860424"/>
          </a:xfrm>
          <a:prstGeom prst="rect">
            <a:avLst/>
          </a:prstGeom>
        </p:spPr>
      </p:pic>
    </p:spTree>
    <p:extLst>
      <p:ext uri="{BB962C8B-B14F-4D97-AF65-F5344CB8AC3E}">
        <p14:creationId xmlns:p14="http://schemas.microsoft.com/office/powerpoint/2010/main" val="11646928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cut/>
  </p:transition>
  <p:hf hdr="0" ftr="0" dt="0"/>
  <p:txStyles>
    <p:titleStyle>
      <a:lvl1pPr algn="l" rtl="0" eaLnBrk="0" fontAlgn="base" hangingPunct="0">
        <a:lnSpc>
          <a:spcPct val="85000"/>
        </a:lnSpc>
        <a:spcBef>
          <a:spcPct val="0"/>
        </a:spcBef>
        <a:spcAft>
          <a:spcPct val="0"/>
        </a:spcAft>
        <a:defRPr sz="2250">
          <a:solidFill>
            <a:srgbClr val="808080"/>
          </a:solidFill>
          <a:latin typeface="+mj-lt"/>
          <a:ea typeface="+mj-ea"/>
          <a:cs typeface="+mj-cs"/>
        </a:defRPr>
      </a:lvl1pPr>
      <a:lvl2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2pPr>
      <a:lvl3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3pPr>
      <a:lvl4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4pPr>
      <a:lvl5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5pPr>
      <a:lvl6pPr marL="3429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6pPr>
      <a:lvl7pPr marL="6858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7pPr>
      <a:lvl8pPr marL="10287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8pPr>
      <a:lvl9pPr marL="13716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9pPr>
    </p:titleStyle>
    <p:bodyStyle>
      <a:lvl1pPr marL="51435" indent="-51435" algn="l" rtl="0" eaLnBrk="0" fontAlgn="base" hangingPunct="0">
        <a:lnSpc>
          <a:spcPct val="90000"/>
        </a:lnSpc>
        <a:spcBef>
          <a:spcPts val="675"/>
        </a:spcBef>
        <a:spcAft>
          <a:spcPts val="115"/>
        </a:spcAft>
        <a:buClr>
          <a:srgbClr val="0B4DA2"/>
        </a:buClr>
        <a:buSzPct val="100000"/>
        <a:buFont typeface="Calibri" panose="020F0502020204030204" pitchFamily="34" charset="0"/>
        <a:buChar char=" "/>
        <a:defRPr sz="2400">
          <a:solidFill>
            <a:srgbClr val="404040"/>
          </a:solidFill>
          <a:latin typeface="+mn-lt"/>
          <a:ea typeface="+mn-ea"/>
          <a:cs typeface="+mn-cs"/>
        </a:defRPr>
      </a:lvl1pPr>
      <a:lvl2pPr marL="216535" indent="-10477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975">
          <a:solidFill>
            <a:srgbClr val="404040"/>
          </a:solidFill>
          <a:latin typeface="+mn-lt"/>
          <a:ea typeface="+mn-ea"/>
        </a:defRPr>
      </a:lvl2pPr>
      <a:lvl3pPr marL="318135" indent="-10223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3pPr>
      <a:lvl4pPr marL="420370" indent="-10223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4pPr>
      <a:lvl5pPr marL="523875" indent="-10477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5pPr>
      <a:lvl6pPr marL="8667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6pPr>
      <a:lvl7pPr marL="12096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7pPr>
      <a:lvl8pPr marL="15525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8pPr>
      <a:lvl9pPr marL="18954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rgbClr val="FFFFFF"/>
        </a:solidFill>
        <a:effectLst/>
      </p:bgPr>
    </p:bg>
    <p:spTree>
      <p:nvGrpSpPr>
        <p:cNvPr id="1" name=""/>
        <p:cNvGrpSpPr/>
        <p:nvPr/>
      </p:nvGrpSpPr>
      <p:grpSpPr>
        <a:xfrm>
          <a:off x="0" y="0"/>
          <a:ext cx="0" cy="0"/>
          <a:chOff x="0" y="0"/>
          <a:chExt cx="0" cy="0"/>
        </a:xfrm>
      </p:grpSpPr>
      <p:sp>
        <p:nvSpPr>
          <p:cNvPr id="1048576" name="Rectangle 1093"/>
          <p:cNvSpPr>
            <a:spLocks noChangeArrowheads="1"/>
          </p:cNvSpPr>
          <p:nvPr/>
        </p:nvSpPr>
        <p:spPr bwMode="auto">
          <a:xfrm>
            <a:off x="0" y="6346827"/>
            <a:ext cx="12192000" cy="511175"/>
          </a:xfrm>
          <a:prstGeom prst="rect">
            <a:avLst/>
          </a:prstGeom>
          <a:solidFill>
            <a:srgbClr val="00B050"/>
          </a:solidFill>
          <a:ln>
            <a:noFill/>
          </a:ln>
        </p:spPr>
        <p:txBody>
          <a:bodyPr/>
          <a:lstStyle>
            <a:lvl1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1pPr>
            <a:lvl2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2pPr>
            <a:lvl3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3pPr>
            <a:lvl4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4pPr>
            <a:lvl5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5pPr>
            <a:lvl6pPr marL="2282825" eaLnBrk="0" fontAlgn="base" hangingPunct="0">
              <a:spcBef>
                <a:spcPct val="0"/>
              </a:spcBef>
              <a:spcAft>
                <a:spcPct val="0"/>
              </a:spcAft>
              <a:defRPr>
                <a:solidFill>
                  <a:srgbClr val="000000"/>
                </a:solidFill>
                <a:latin typeface="Calibri" panose="020F0502020204030204" pitchFamily="34" charset="0"/>
                <a:ea typeface="宋体" panose="02010600030101010101" pitchFamily="2" charset="-122"/>
                <a:sym typeface="Calibri" panose="020F0502020204030204" pitchFamily="34" charset="0"/>
              </a:defRPr>
            </a:lvl6pPr>
            <a:lvl7pPr marL="2740025" eaLnBrk="0" fontAlgn="base" hangingPunct="0">
              <a:spcBef>
                <a:spcPct val="0"/>
              </a:spcBef>
              <a:spcAft>
                <a:spcPct val="0"/>
              </a:spcAft>
              <a:defRPr>
                <a:solidFill>
                  <a:srgbClr val="000000"/>
                </a:solidFill>
                <a:latin typeface="Calibri" panose="020F0502020204030204" pitchFamily="34" charset="0"/>
                <a:ea typeface="宋体" panose="02010600030101010101" pitchFamily="2" charset="-122"/>
                <a:sym typeface="Calibri" panose="020F0502020204030204" pitchFamily="34" charset="0"/>
              </a:defRPr>
            </a:lvl7pPr>
            <a:lvl8pPr marL="3197225" eaLnBrk="0" fontAlgn="base" hangingPunct="0">
              <a:spcBef>
                <a:spcPct val="0"/>
              </a:spcBef>
              <a:spcAft>
                <a:spcPct val="0"/>
              </a:spcAft>
              <a:defRPr>
                <a:solidFill>
                  <a:srgbClr val="000000"/>
                </a:solidFill>
                <a:latin typeface="Calibri" panose="020F0502020204030204" pitchFamily="34" charset="0"/>
                <a:ea typeface="宋体" panose="02010600030101010101" pitchFamily="2" charset="-122"/>
                <a:sym typeface="Calibri" panose="020F0502020204030204" pitchFamily="34" charset="0"/>
              </a:defRPr>
            </a:lvl8pPr>
            <a:lvl9pPr marL="3654425" eaLnBrk="0" fontAlgn="base" hangingPunct="0">
              <a:spcBef>
                <a:spcPct val="0"/>
              </a:spcBef>
              <a:spcAft>
                <a:spcPct val="0"/>
              </a:spcAft>
              <a:defRPr>
                <a:solidFill>
                  <a:srgbClr val="000000"/>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pPr>
            <a:endParaRPr lang="zh-CN" altLang="en-US" sz="1800"/>
          </a:p>
        </p:txBody>
      </p:sp>
      <p:sp>
        <p:nvSpPr>
          <p:cNvPr id="1048577" name="Rectangle 1094"/>
          <p:cNvSpPr>
            <a:spLocks noGrp="1" noChangeArrowheads="1"/>
          </p:cNvSpPr>
          <p:nvPr>
            <p:ph type="title" idx="4294967295"/>
          </p:nvPr>
        </p:nvSpPr>
        <p:spPr bwMode="auto">
          <a:xfrm>
            <a:off x="660400" y="228602"/>
            <a:ext cx="9380539" cy="784225"/>
          </a:xfrm>
          <a:prstGeom prst="rect">
            <a:avLst/>
          </a:prstGeom>
          <a:noFill/>
          <a:ln>
            <a:noFill/>
          </a:ln>
        </p:spPr>
        <p:txBody>
          <a:bodyPr vert="horz" wrap="square" lIns="91440" tIns="45720" rIns="91440" bIns="45720" numCol="1" anchor="b" anchorCtr="0" compatLnSpc="1"/>
          <a:lstStyle/>
          <a:p>
            <a:pPr lvl="0"/>
            <a:r>
              <a:rPr lang="zh-CN" altLang="en-US"/>
              <a:t>单击此处编辑母版标题样式</a:t>
            </a:r>
            <a:endParaRPr lang="en-US" altLang="en-US"/>
          </a:p>
        </p:txBody>
      </p:sp>
      <p:sp>
        <p:nvSpPr>
          <p:cNvPr id="1048578" name="Rectangle 1095"/>
          <p:cNvSpPr>
            <a:spLocks noGrp="1" noChangeArrowheads="1"/>
          </p:cNvSpPr>
          <p:nvPr>
            <p:ph type="body" idx="1"/>
          </p:nvPr>
        </p:nvSpPr>
        <p:spPr bwMode="auto">
          <a:xfrm>
            <a:off x="639763" y="1222375"/>
            <a:ext cx="10939463" cy="4775200"/>
          </a:xfrm>
          <a:prstGeom prst="rect">
            <a:avLst/>
          </a:prstGeom>
          <a:noFill/>
          <a:ln>
            <a:noFill/>
          </a:ln>
        </p:spPr>
        <p:txBody>
          <a:bodyPr vert="horz" wrap="square" lIns="0" tIns="45720" rIns="0" bIns="45720" numCol="1" anchor="t" anchorCtr="0" compatLnSpc="1"/>
          <a:lstStyle/>
          <a:p>
            <a:pPr lvl="0"/>
            <a:r>
              <a:rPr lang="zh-CN" altLang="en-US"/>
              <a:t>单击此处编辑母版文本样式</a:t>
            </a:r>
            <a:endParaRPr lang="en-US" altLang="en-US"/>
          </a:p>
          <a:p>
            <a:pPr lvl="1"/>
            <a:r>
              <a:rPr lang="zh-CN" altLang="en-US"/>
              <a:t>第二级</a:t>
            </a:r>
            <a:endParaRPr lang="en-US" altLang="en-US"/>
          </a:p>
          <a:p>
            <a:pPr lvl="2"/>
            <a:r>
              <a:rPr lang="zh-CN" altLang="en-US"/>
              <a:t>第三级</a:t>
            </a:r>
            <a:endParaRPr lang="en-US" altLang="en-US"/>
          </a:p>
          <a:p>
            <a:pPr lvl="3"/>
            <a:r>
              <a:rPr lang="zh-CN" altLang="en-US"/>
              <a:t>第四级</a:t>
            </a:r>
            <a:endParaRPr lang="en-US" altLang="en-US"/>
          </a:p>
          <a:p>
            <a:pPr lvl="4"/>
            <a:r>
              <a:rPr lang="zh-CN" altLang="en-US"/>
              <a:t>第五级</a:t>
            </a:r>
            <a:endParaRPr lang="en-US" altLang="en-US"/>
          </a:p>
        </p:txBody>
      </p:sp>
      <p:sp>
        <p:nvSpPr>
          <p:cNvPr id="1048579" name="Rectangle 1096"/>
          <p:cNvSpPr>
            <a:spLocks noGrp="1" noChangeArrowheads="1"/>
          </p:cNvSpPr>
          <p:nvPr>
            <p:ph type="dt" sz="half" idx="2"/>
          </p:nvPr>
        </p:nvSpPr>
        <p:spPr bwMode="auto">
          <a:xfrm>
            <a:off x="1096964" y="6459540"/>
            <a:ext cx="2473325" cy="365125"/>
          </a:xfrm>
          <a:prstGeom prst="rect">
            <a:avLst/>
          </a:prstGeom>
          <a:noFill/>
          <a:ln>
            <a:noFill/>
          </a:ln>
        </p:spPr>
        <p:txBody>
          <a:bodyPr vert="horz" wrap="square" lIns="91440" tIns="45720" rIns="91440" bIns="45720" numCol="1" anchor="ctr" anchorCtr="0" compatLnSpc="1"/>
          <a:lstStyle>
            <a:lvl1pPr eaLnBrk="1" hangingPunct="1">
              <a:defRPr sz="450">
                <a:solidFill>
                  <a:srgbClr val="FFFFFF"/>
                </a:solidFill>
                <a:ea typeface="微软雅黑" panose="020B0503020204020204" pitchFamily="34" charset="-122"/>
              </a:defRPr>
            </a:lvl1pPr>
          </a:lstStyle>
          <a:p>
            <a:pPr fontAlgn="base">
              <a:spcBef>
                <a:spcPct val="0"/>
              </a:spcBef>
              <a:spcAft>
                <a:spcPct val="0"/>
              </a:spcAft>
            </a:pPr>
            <a:fld id="{7D4FE00E-8C06-457B-9BDE-A197369E635E}" type="datetime1">
              <a:rPr lang="zh-CN" altLang="en-US" smtClean="0">
                <a:sym typeface="Calibri" panose="020F0502020204030204" pitchFamily="34" charset="0"/>
              </a:rPr>
              <a:pPr fontAlgn="base">
                <a:spcBef>
                  <a:spcPct val="0"/>
                </a:spcBef>
                <a:spcAft>
                  <a:spcPct val="0"/>
                </a:spcAft>
              </a:pPr>
              <a:t>2022/9/13</a:t>
            </a:fld>
            <a:endParaRPr lang="zh-CN" altLang="en-US" b="1" i="1">
              <a:sym typeface="Calibri" panose="020F0502020204030204" pitchFamily="34" charset="0"/>
            </a:endParaRPr>
          </a:p>
        </p:txBody>
      </p:sp>
      <p:sp>
        <p:nvSpPr>
          <p:cNvPr id="1048580" name="Rectangle 1097"/>
          <p:cNvSpPr>
            <a:spLocks noGrp="1" noChangeArrowheads="1"/>
          </p:cNvSpPr>
          <p:nvPr>
            <p:ph type="ftr" sz="quarter" idx="3"/>
          </p:nvPr>
        </p:nvSpPr>
        <p:spPr bwMode="auto">
          <a:xfrm>
            <a:off x="3686177" y="6459540"/>
            <a:ext cx="4822825" cy="365125"/>
          </a:xfrm>
          <a:prstGeom prst="rect">
            <a:avLst/>
          </a:prstGeom>
          <a:noFill/>
          <a:ln>
            <a:noFill/>
          </a:ln>
        </p:spPr>
        <p:txBody>
          <a:bodyPr vert="horz" wrap="square" lIns="91440" tIns="45720" rIns="91440" bIns="45720" numCol="1" anchor="ctr" anchorCtr="0" compatLnSpc="1"/>
          <a:lstStyle>
            <a:lvl1pPr algn="ctr" eaLnBrk="1" hangingPunct="1">
              <a:defRPr sz="450" b="1" i="1">
                <a:solidFill>
                  <a:srgbClr val="FFFFFF"/>
                </a:solidFill>
                <a:ea typeface="微软雅黑" panose="020B0503020204020204" pitchFamily="34" charset="-122"/>
              </a:defRPr>
            </a:lvl1pPr>
          </a:lstStyle>
          <a:p>
            <a:pPr fontAlgn="base">
              <a:spcBef>
                <a:spcPct val="0"/>
              </a:spcBef>
              <a:spcAft>
                <a:spcPct val="0"/>
              </a:spcAft>
            </a:pPr>
            <a:endParaRPr lang="zh-CN" altLang="en-US">
              <a:sym typeface="Calibri" panose="020F0502020204030204" pitchFamily="34" charset="0"/>
            </a:endParaRPr>
          </a:p>
        </p:txBody>
      </p:sp>
      <p:sp>
        <p:nvSpPr>
          <p:cNvPr id="1048581" name="Rectangle 1098"/>
          <p:cNvSpPr>
            <a:spLocks noGrp="1" noChangeArrowheads="1"/>
          </p:cNvSpPr>
          <p:nvPr>
            <p:ph type="sldNum" sz="quarter" idx="4"/>
          </p:nvPr>
        </p:nvSpPr>
        <p:spPr bwMode="auto">
          <a:xfrm>
            <a:off x="10744201" y="6415090"/>
            <a:ext cx="1311275" cy="365125"/>
          </a:xfrm>
          <a:prstGeom prst="rect">
            <a:avLst/>
          </a:prstGeom>
          <a:noFill/>
          <a:ln>
            <a:noFill/>
          </a:ln>
        </p:spPr>
        <p:txBody>
          <a:bodyPr vert="horz" wrap="square" lIns="91440" tIns="45720" rIns="91440" bIns="45720" numCol="1" anchor="ctr" anchorCtr="0" compatLnSpc="1"/>
          <a:lstStyle>
            <a:lvl1pPr algn="r" eaLnBrk="1" hangingPunct="1">
              <a:defRPr sz="1800" b="1" i="1" smtClean="0">
                <a:solidFill>
                  <a:srgbClr val="FFFFFF"/>
                </a:solidFill>
                <a:ea typeface="微软雅黑" panose="020B0503020204020204" pitchFamily="34" charset="-122"/>
              </a:defRPr>
            </a:lvl1pPr>
          </a:lstStyle>
          <a:p>
            <a:pPr fontAlgn="base">
              <a:spcBef>
                <a:spcPct val="0"/>
              </a:spcBef>
              <a:spcAft>
                <a:spcPct val="0"/>
              </a:spcAft>
            </a:pPr>
            <a:fld id="{4735416B-1EEB-4908-B3FA-75CB8A360816}" type="slidenum">
              <a:rPr lang="zh-CN" altLang="en-US">
                <a:sym typeface="Calibri" panose="020F0502020204030204" pitchFamily="34" charset="0"/>
              </a:rPr>
              <a:pPr fontAlgn="base">
                <a:spcBef>
                  <a:spcPct val="0"/>
                </a:spcBef>
                <a:spcAft>
                  <a:spcPct val="0"/>
                </a:spcAft>
              </a:pPr>
              <a:t>‹#›</a:t>
            </a:fld>
            <a:endParaRPr lang="zh-CN" altLang="en-US">
              <a:sym typeface="Calibri" panose="020F0502020204030204" pitchFamily="34" charset="0"/>
            </a:endParaRPr>
          </a:p>
        </p:txBody>
      </p:sp>
      <p:cxnSp>
        <p:nvCxnSpPr>
          <p:cNvPr id="3145728" name="Line 2054"/>
          <p:cNvCxnSpPr>
            <a:cxnSpLocks noChangeShapeType="1"/>
          </p:cNvCxnSpPr>
          <p:nvPr/>
        </p:nvCxnSpPr>
        <p:spPr bwMode="auto">
          <a:xfrm>
            <a:off x="639765" y="1028700"/>
            <a:ext cx="9401175" cy="0"/>
          </a:xfrm>
          <a:prstGeom prst="line">
            <a:avLst/>
          </a:prstGeom>
          <a:noFill/>
          <a:ln w="19050">
            <a:solidFill>
              <a:srgbClr val="00B050"/>
            </a:solidFill>
            <a:round/>
          </a:ln>
        </p:spPr>
      </p:cxnSp>
      <p:sp>
        <p:nvSpPr>
          <p:cNvPr id="1048582" name="Rectangle 233"/>
          <p:cNvSpPr>
            <a:spLocks noChangeArrowheads="1"/>
          </p:cNvSpPr>
          <p:nvPr userDrawn="1"/>
        </p:nvSpPr>
        <p:spPr bwMode="auto">
          <a:xfrm>
            <a:off x="331789" y="428625"/>
            <a:ext cx="153987" cy="457200"/>
          </a:xfrm>
          <a:prstGeom prst="rect">
            <a:avLst/>
          </a:prstGeom>
          <a:solidFill>
            <a:srgbClr val="C00000"/>
          </a:solidFill>
          <a:ln>
            <a:noFill/>
          </a:ln>
        </p:spPr>
        <p:txBody>
          <a:bodyPr anchor="ctr"/>
          <a:lstStyle>
            <a:lvl1pPr>
              <a:lnSpc>
                <a:spcPct val="90000"/>
              </a:lnSpc>
              <a:spcBef>
                <a:spcPts val="900"/>
              </a:spcBef>
              <a:spcAft>
                <a:spcPts val="150"/>
              </a:spcAft>
              <a:buClr>
                <a:srgbClr val="0B4DA2"/>
              </a:buClr>
              <a:buSzPct val="100000"/>
              <a:buFont typeface="Calibri" panose="020F0502020204030204" pitchFamily="34" charset="0"/>
              <a:buChar char=" "/>
              <a:defRPr sz="32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150"/>
              </a:spcBef>
              <a:spcAft>
                <a:spcPts val="300"/>
              </a:spcAft>
              <a:buClr>
                <a:srgbClr val="0B4DA2"/>
              </a:buClr>
              <a:buSzPct val="100000"/>
              <a:buFont typeface="Calibri" panose="020F0502020204030204" pitchFamily="34" charset="0"/>
              <a:buChar char="◦"/>
              <a:defRPr sz="1300">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endParaRPr lang="zh-CN" altLang="en-US" sz="1350">
              <a:solidFill>
                <a:srgbClr val="FFFFFF"/>
              </a:solidFill>
              <a:latin typeface="华文中宋" panose="02010600040101010101" pitchFamily="2" charset="-122"/>
              <a:ea typeface="华文中宋" panose="02010600040101010101" pitchFamily="2" charset="-122"/>
              <a:sym typeface="Calibri" panose="020F0502020204030204" pitchFamily="34" charset="0"/>
            </a:endParaRPr>
          </a:p>
        </p:txBody>
      </p:sp>
      <p:cxnSp>
        <p:nvCxnSpPr>
          <p:cNvPr id="3145729" name="Line 404"/>
          <p:cNvCxnSpPr>
            <a:cxnSpLocks noChangeShapeType="1"/>
          </p:cNvCxnSpPr>
          <p:nvPr userDrawn="1"/>
        </p:nvCxnSpPr>
        <p:spPr bwMode="auto">
          <a:xfrm>
            <a:off x="550863" y="428625"/>
            <a:ext cx="0" cy="457200"/>
          </a:xfrm>
          <a:prstGeom prst="line">
            <a:avLst/>
          </a:prstGeom>
          <a:noFill/>
          <a:ln w="38100">
            <a:solidFill>
              <a:srgbClr val="C00000"/>
            </a:solidFill>
            <a:round/>
          </a:ln>
        </p:spPr>
      </p:cxnSp>
      <p:pic>
        <p:nvPicPr>
          <p:cNvPr id="14" name="图片 13"/>
          <p:cNvPicPr/>
          <p:nvPr userDrawn="1"/>
        </p:nvPicPr>
        <p:blipFill>
          <a:blip r:embed="rId16" cstate="print"/>
          <a:stretch>
            <a:fillRect/>
          </a:stretch>
        </p:blipFill>
        <p:spPr>
          <a:xfrm>
            <a:off x="11313006" y="130754"/>
            <a:ext cx="742470" cy="860424"/>
          </a:xfrm>
          <a:prstGeom prst="rect">
            <a:avLst/>
          </a:prstGeom>
        </p:spPr>
      </p:pic>
    </p:spTree>
    <p:extLst>
      <p:ext uri="{BB962C8B-B14F-4D97-AF65-F5344CB8AC3E}">
        <p14:creationId xmlns:p14="http://schemas.microsoft.com/office/powerpoint/2010/main" val="3893136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Lst>
  <p:transition spd="med">
    <p:cut/>
  </p:transition>
  <p:hf hdr="0" ftr="0" dt="0"/>
  <p:txStyles>
    <p:titleStyle>
      <a:lvl1pPr algn="l" rtl="0" eaLnBrk="0" fontAlgn="base" hangingPunct="0">
        <a:lnSpc>
          <a:spcPct val="85000"/>
        </a:lnSpc>
        <a:spcBef>
          <a:spcPct val="0"/>
        </a:spcBef>
        <a:spcAft>
          <a:spcPct val="0"/>
        </a:spcAft>
        <a:defRPr sz="2250">
          <a:solidFill>
            <a:srgbClr val="808080"/>
          </a:solidFill>
          <a:latin typeface="+mj-lt"/>
          <a:ea typeface="+mj-ea"/>
          <a:cs typeface="+mj-cs"/>
        </a:defRPr>
      </a:lvl1pPr>
      <a:lvl2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2pPr>
      <a:lvl3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3pPr>
      <a:lvl4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4pPr>
      <a:lvl5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5pPr>
      <a:lvl6pPr marL="3429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6pPr>
      <a:lvl7pPr marL="6858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7pPr>
      <a:lvl8pPr marL="10287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8pPr>
      <a:lvl9pPr marL="13716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9pPr>
    </p:titleStyle>
    <p:bodyStyle>
      <a:lvl1pPr marL="51435" indent="-51435" algn="l" rtl="0" eaLnBrk="0" fontAlgn="base" hangingPunct="0">
        <a:lnSpc>
          <a:spcPct val="90000"/>
        </a:lnSpc>
        <a:spcBef>
          <a:spcPts val="675"/>
        </a:spcBef>
        <a:spcAft>
          <a:spcPts val="115"/>
        </a:spcAft>
        <a:buClr>
          <a:srgbClr val="0B4DA2"/>
        </a:buClr>
        <a:buSzPct val="100000"/>
        <a:buFont typeface="Calibri" panose="020F0502020204030204" pitchFamily="34" charset="0"/>
        <a:buChar char=" "/>
        <a:defRPr sz="2400">
          <a:solidFill>
            <a:srgbClr val="404040"/>
          </a:solidFill>
          <a:latin typeface="+mn-lt"/>
          <a:ea typeface="+mn-ea"/>
          <a:cs typeface="+mn-cs"/>
        </a:defRPr>
      </a:lvl1pPr>
      <a:lvl2pPr marL="216535" indent="-10477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975">
          <a:solidFill>
            <a:srgbClr val="404040"/>
          </a:solidFill>
          <a:latin typeface="+mn-lt"/>
          <a:ea typeface="+mn-ea"/>
        </a:defRPr>
      </a:lvl2pPr>
      <a:lvl3pPr marL="318135" indent="-10223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3pPr>
      <a:lvl4pPr marL="420370" indent="-10223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4pPr>
      <a:lvl5pPr marL="523875" indent="-10477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5pPr>
      <a:lvl6pPr marL="8667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6pPr>
      <a:lvl7pPr marL="12096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7pPr>
      <a:lvl8pPr marL="15525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8pPr>
      <a:lvl9pPr marL="18954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10795" y="3924300"/>
            <a:ext cx="12214225" cy="2950210"/>
          </a:xfrm>
          <a:prstGeom prst="rect">
            <a:avLst/>
          </a:prstGeom>
          <a:solidFill>
            <a:srgbClr val="00447C"/>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pic>
        <p:nvPicPr>
          <p:cNvPr id="5" name="图片 4" descr="SHU_VI_LOGO.svg"/>
          <p:cNvPicPr>
            <a:picLocks noChangeAspect="1"/>
          </p:cNvPicPr>
          <p:nvPr/>
        </p:nvPicPr>
        <p:blipFill>
          <a:blip r:embed="rId4"/>
          <a:stretch>
            <a:fillRect/>
          </a:stretch>
        </p:blipFill>
        <p:spPr>
          <a:xfrm>
            <a:off x="9015095" y="4259580"/>
            <a:ext cx="1795780" cy="2251075"/>
          </a:xfrm>
          <a:prstGeom prst="rect">
            <a:avLst/>
          </a:prstGeom>
        </p:spPr>
      </p:pic>
      <p:sp>
        <p:nvSpPr>
          <p:cNvPr id="2" name="矩形 1">
            <a:extLst>
              <a:ext uri="{FF2B5EF4-FFF2-40B4-BE49-F238E27FC236}">
                <a16:creationId xmlns:a16="http://schemas.microsoft.com/office/drawing/2014/main" id="{75A9E019-D5ED-4BE6-A7FD-FAAA7154A7B7}"/>
              </a:ext>
            </a:extLst>
          </p:cNvPr>
          <p:cNvSpPr/>
          <p:nvPr/>
        </p:nvSpPr>
        <p:spPr>
          <a:xfrm>
            <a:off x="1905740" y="2254928"/>
            <a:ext cx="8380519" cy="1015663"/>
          </a:xfrm>
          <a:prstGeom prst="rect">
            <a:avLst/>
          </a:prstGeom>
        </p:spPr>
        <p:txBody>
          <a:bodyPr wrap="square">
            <a:spAutoFit/>
          </a:bodyPr>
          <a:lstStyle/>
          <a:p>
            <a:pPr algn="ctr"/>
            <a:r>
              <a:rPr lang="zh-CN" altLang="en-US" sz="6000" dirty="0">
                <a:latin typeface="Times New Roman" panose="02020603050405020304" pitchFamily="18" charset="0"/>
                <a:cs typeface="Times New Roman" panose="02020603050405020304" pitchFamily="18" charset="0"/>
              </a:rPr>
              <a:t>实验二 信号表示</a:t>
            </a:r>
            <a:r>
              <a:rPr lang="en-US" altLang="zh-CN" sz="6000" dirty="0">
                <a:latin typeface="Times New Roman" panose="02020603050405020304" pitchFamily="18" charset="0"/>
                <a:cs typeface="Times New Roman" panose="02020603050405020304" pitchFamily="18" charset="0"/>
              </a:rPr>
              <a:t> </a:t>
            </a:r>
            <a:endParaRPr lang="zh-CN" altLang="en-US" sz="6000" dirty="0"/>
          </a:p>
        </p:txBody>
      </p:sp>
      <p:sp>
        <p:nvSpPr>
          <p:cNvPr id="6" name="副标题 2">
            <a:extLst>
              <a:ext uri="{FF2B5EF4-FFF2-40B4-BE49-F238E27FC236}">
                <a16:creationId xmlns:a16="http://schemas.microsoft.com/office/drawing/2014/main" id="{39CBF860-9DC8-4F10-AAED-6F0E2A3B58B5}"/>
              </a:ext>
            </a:extLst>
          </p:cNvPr>
          <p:cNvSpPr>
            <a:spLocks noGrp="1"/>
          </p:cNvSpPr>
          <p:nvPr>
            <p:ph type="subTitle" idx="1"/>
          </p:nvPr>
        </p:nvSpPr>
        <p:spPr>
          <a:xfrm>
            <a:off x="1142259" y="4259580"/>
            <a:ext cx="9144000" cy="1655762"/>
          </a:xfrm>
        </p:spPr>
        <p:txBody>
          <a:bodyPr>
            <a:normAutofit lnSpcReduction="10000"/>
          </a:bodyPr>
          <a:lstStyle/>
          <a:p>
            <a:r>
              <a:rPr lang="zh-CN" altLang="en-US" dirty="0">
                <a:solidFill>
                  <a:srgbClr val="FFFFFF"/>
                </a:solidFill>
                <a:latin typeface="Times New Roman" panose="02020603050405020304" pitchFamily="18" charset="0"/>
                <a:cs typeface="Times New Roman" panose="02020603050405020304" pitchFamily="18" charset="0"/>
              </a:rPr>
              <a:t>上海大学</a:t>
            </a:r>
            <a:endParaRPr lang="en-US" altLang="zh-CN" dirty="0">
              <a:solidFill>
                <a:srgbClr val="FFFFFF"/>
              </a:solidFill>
              <a:latin typeface="Times New Roman" panose="02020603050405020304" pitchFamily="18" charset="0"/>
              <a:cs typeface="Times New Roman" panose="02020603050405020304" pitchFamily="18" charset="0"/>
            </a:endParaRPr>
          </a:p>
          <a:p>
            <a:r>
              <a:rPr lang="zh-CN" altLang="en-US" dirty="0">
                <a:solidFill>
                  <a:srgbClr val="FFFFFF"/>
                </a:solidFill>
                <a:latin typeface="Times New Roman" panose="02020603050405020304" pitchFamily="18" charset="0"/>
                <a:cs typeface="Times New Roman" panose="02020603050405020304" pitchFamily="18" charset="0"/>
              </a:rPr>
              <a:t>计算机工程与科学学院</a:t>
            </a:r>
            <a:endParaRPr lang="en-US" altLang="zh-CN" dirty="0">
              <a:solidFill>
                <a:srgbClr val="FFFFFF"/>
              </a:solidFill>
              <a:latin typeface="Times New Roman" panose="02020603050405020304" pitchFamily="18" charset="0"/>
              <a:cs typeface="Times New Roman" panose="02020603050405020304" pitchFamily="18" charset="0"/>
            </a:endParaRPr>
          </a:p>
          <a:p>
            <a:endParaRPr lang="en-US" altLang="zh-CN" dirty="0">
              <a:solidFill>
                <a:srgbClr val="FFFFFF"/>
              </a:solidFill>
              <a:latin typeface="Times New Roman" panose="02020603050405020304" pitchFamily="18" charset="0"/>
              <a:cs typeface="Times New Roman" panose="02020603050405020304" pitchFamily="18" charset="0"/>
            </a:endParaRPr>
          </a:p>
          <a:p>
            <a:r>
              <a:rPr lang="zh-CN" altLang="en-US" dirty="0">
                <a:solidFill>
                  <a:srgbClr val="FFFFFF"/>
                </a:solidFill>
                <a:latin typeface="Times New Roman" panose="02020603050405020304" pitchFamily="18" charset="0"/>
                <a:cs typeface="Times New Roman" panose="02020603050405020304" pitchFamily="18" charset="0"/>
              </a:rPr>
              <a:t>段圣宇</a:t>
            </a:r>
          </a:p>
        </p:txBody>
      </p:sp>
    </p:spTree>
    <p:custDataLst>
      <p:tags r:id="rId1"/>
    </p:custDataLst>
    <p:extLst>
      <p:ext uri="{BB962C8B-B14F-4D97-AF65-F5344CB8AC3E}">
        <p14:creationId xmlns:p14="http://schemas.microsoft.com/office/powerpoint/2010/main" val="1934845413"/>
      </p:ext>
    </p:extLst>
  </p:cSld>
  <p:clrMapOvr>
    <a:masterClrMapping/>
  </p:clrMapOvr>
  <p:transition spd="med">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25C303-6879-D547-8125-F07718E64B38}"/>
              </a:ext>
            </a:extLst>
          </p:cNvPr>
          <p:cNvSpPr>
            <a:spLocks noGrp="1"/>
          </p:cNvSpPr>
          <p:nvPr>
            <p:ph type="title"/>
          </p:nvPr>
        </p:nvSpPr>
        <p:spPr/>
        <p:txBody>
          <a:bodyPr/>
          <a:lstStyle/>
          <a:p>
            <a:r>
              <a:rPr lang="zh-CN" altLang="en-US" sz="3200" b="1" dirty="0">
                <a:solidFill>
                  <a:srgbClr val="527BBD"/>
                </a:solidFill>
                <a:latin typeface="Times New Roman" panose="02020603050405020304" pitchFamily="18" charset="0"/>
                <a:cs typeface="Times New Roman" panose="02020603050405020304" pitchFamily="18" charset="0"/>
              </a:rPr>
              <a:t>（二）实验内容：音调与频率</a:t>
            </a:r>
            <a:endParaRPr lang="en-US" altLang="zh-CN" sz="3200" dirty="0">
              <a:solidFill>
                <a:srgbClr val="0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540E06A-412C-CE41-9E57-121FB374F2B8}"/>
                  </a:ext>
                </a:extLst>
              </p:cNvPr>
              <p:cNvSpPr>
                <a:spLocks noGrp="1"/>
              </p:cNvSpPr>
              <p:nvPr>
                <p:ph idx="1"/>
              </p:nvPr>
            </p:nvSpPr>
            <p:spPr>
              <a:xfrm>
                <a:off x="660400" y="1347096"/>
                <a:ext cx="10230208" cy="4518398"/>
              </a:xfrm>
            </p:spPr>
            <p:txBody>
              <a:bodyPr/>
              <a:lstStyle/>
              <a:p>
                <a:pPr>
                  <a:spcBef>
                    <a:spcPts val="600"/>
                  </a:spcBef>
                  <a:spcAft>
                    <a:spcPts val="1200"/>
                  </a:spcAft>
                  <a:buFont typeface="Wingdings" panose="05000000000000000000" pitchFamily="2" charset="2"/>
                  <a:buChar char="l"/>
                </a:pPr>
                <a:r>
                  <a:rPr lang="en-US" altLang="zh-CN" dirty="0">
                    <a:solidFill>
                      <a:schemeClr val="tx1"/>
                    </a:solidFill>
                    <a:latin typeface="+mn-ea"/>
                    <a:cs typeface="Times New Roman" panose="02020603050405020304" pitchFamily="18" charset="0"/>
                  </a:rPr>
                  <a:t> </a:t>
                </a:r>
                <a:r>
                  <a:rPr lang="zh-CN" altLang="en-US" dirty="0">
                    <a:solidFill>
                      <a:schemeClr val="tx1"/>
                    </a:solidFill>
                    <a:latin typeface="+mn-ea"/>
                    <a:cs typeface="Times New Roman" panose="02020603050405020304" pitchFamily="18" charset="0"/>
                  </a:rPr>
                  <a:t>我们假设</a:t>
                </a:r>
                <a:r>
                  <a:rPr lang="en-US" altLang="zh-CN" i="1" dirty="0">
                    <a:solidFill>
                      <a:schemeClr val="tx1"/>
                    </a:solidFill>
                    <a:latin typeface="+mn-ea"/>
                    <a:cs typeface="Times New Roman" panose="02020603050405020304" pitchFamily="18" charset="0"/>
                  </a:rPr>
                  <a:t>A</a:t>
                </a:r>
                <a:r>
                  <a:rPr lang="en-US" altLang="zh-CN" dirty="0">
                    <a:solidFill>
                      <a:schemeClr val="tx1"/>
                    </a:solidFill>
                    <a:latin typeface="+mn-ea"/>
                    <a:cs typeface="Times New Roman" panose="02020603050405020304" pitchFamily="18" charset="0"/>
                  </a:rPr>
                  <a:t>=1</a:t>
                </a:r>
                <a:r>
                  <a:rPr lang="zh-CN" altLang="en-US" dirty="0">
                    <a:solidFill>
                      <a:schemeClr val="tx1"/>
                    </a:solidFill>
                    <a:latin typeface="+mn-ea"/>
                    <a:cs typeface="Times New Roman" panose="02020603050405020304" pitchFamily="18" charset="0"/>
                  </a:rPr>
                  <a:t>，</a:t>
                </a:r>
                <a:r>
                  <a:rPr lang="en-GB" altLang="zh-CN" dirty="0">
                    <a:effectLst/>
                    <a:ea typeface="等线" panose="02010600030101010101" pitchFamily="2" charset="-122"/>
                    <a:cs typeface="Times New Roman" panose="02020603050405020304" pitchFamily="18" charset="0"/>
                  </a:rPr>
                  <a:t> </a:t>
                </a:r>
                <a14:m>
                  <m:oMath xmlns:m="http://schemas.openxmlformats.org/officeDocument/2006/math">
                    <m:r>
                      <a:rPr lang="en-GB" altLang="zh-CN" i="1">
                        <a:effectLst/>
                        <a:latin typeface="Cambria Math" panose="02040503050406030204" pitchFamily="18" charset="0"/>
                        <a:ea typeface="等线" panose="02010600030101010101" pitchFamily="2" charset="-122"/>
                        <a:cs typeface="Times New Roman" panose="02020603050405020304" pitchFamily="18" charset="0"/>
                      </a:rPr>
                      <m:t>𝜙</m:t>
                    </m:r>
                  </m:oMath>
                </a14:m>
                <a:r>
                  <a:rPr lang="en-US" altLang="zh-CN" dirty="0">
                    <a:solidFill>
                      <a:schemeClr val="tx1"/>
                    </a:solidFill>
                    <a:latin typeface="+mn-ea"/>
                    <a:cs typeface="Times New Roman" panose="02020603050405020304" pitchFamily="18" charset="0"/>
                  </a:rPr>
                  <a:t>=0,</a:t>
                </a:r>
                <a:r>
                  <a:rPr lang="zh-CN" altLang="en-US" dirty="0">
                    <a:solidFill>
                      <a:schemeClr val="tx1"/>
                    </a:solidFill>
                    <a:latin typeface="+mn-ea"/>
                    <a:cs typeface="Times New Roman" panose="02020603050405020304" pitchFamily="18" charset="0"/>
                  </a:rPr>
                  <a:t>。为在计算机中表示该信号，我们假设采样频率为</a:t>
                </a:r>
                <a:r>
                  <a:rPr lang="en-US" altLang="zh-CN" dirty="0">
                    <a:solidFill>
                      <a:schemeClr val="tx1"/>
                    </a:solidFill>
                    <a:latin typeface="+mn-ea"/>
                    <a:cs typeface="Times New Roman" panose="02020603050405020304" pitchFamily="18" charset="0"/>
                  </a:rPr>
                  <a:t>8kHz</a:t>
                </a:r>
                <a:r>
                  <a:rPr lang="zh-CN" altLang="en-US" dirty="0">
                    <a:solidFill>
                      <a:schemeClr val="tx1"/>
                    </a:solidFill>
                    <a:latin typeface="+mn-ea"/>
                    <a:cs typeface="Times New Roman" panose="02020603050405020304" pitchFamily="18" charset="0"/>
                  </a:rPr>
                  <a:t>，即</a:t>
                </a:r>
                <a:r>
                  <a:rPr lang="en-US" altLang="zh-CN" dirty="0">
                    <a:solidFill>
                      <a:schemeClr val="tx1"/>
                    </a:solidFill>
                    <a:latin typeface="+mn-ea"/>
                    <a:cs typeface="Times New Roman" panose="02020603050405020304" pitchFamily="18" charset="0"/>
                  </a:rPr>
                  <a:t>1/Ts=8kHz</a:t>
                </a:r>
                <a:r>
                  <a:rPr lang="zh-CN" altLang="en-US" dirty="0">
                    <a:solidFill>
                      <a:schemeClr val="tx1"/>
                    </a:solidFill>
                    <a:latin typeface="+mn-ea"/>
                    <a:cs typeface="Times New Roman" panose="02020603050405020304" pitchFamily="18" charset="0"/>
                  </a:rPr>
                  <a:t>。利用以下命令，得到一个持续</a:t>
                </a:r>
                <a:r>
                  <a:rPr lang="en-US" altLang="zh-CN" dirty="0">
                    <a:solidFill>
                      <a:schemeClr val="tx1"/>
                    </a:solidFill>
                    <a:latin typeface="+mn-ea"/>
                    <a:cs typeface="Times New Roman" panose="02020603050405020304" pitchFamily="18" charset="0"/>
                  </a:rPr>
                  <a:t>3</a:t>
                </a:r>
                <a:r>
                  <a:rPr lang="zh-CN" altLang="en-US" dirty="0">
                    <a:solidFill>
                      <a:schemeClr val="tx1"/>
                    </a:solidFill>
                    <a:latin typeface="+mn-ea"/>
                    <a:cs typeface="Times New Roman" panose="02020603050405020304" pitchFamily="18" charset="0"/>
                  </a:rPr>
                  <a:t>秒的中央</a:t>
                </a:r>
                <a:r>
                  <a:rPr lang="en-US" altLang="zh-CN" dirty="0">
                    <a:solidFill>
                      <a:schemeClr val="tx1"/>
                    </a:solidFill>
                    <a:latin typeface="+mn-ea"/>
                    <a:cs typeface="Times New Roman" panose="02020603050405020304" pitchFamily="18" charset="0"/>
                  </a:rPr>
                  <a:t>C</a:t>
                </a:r>
                <a:r>
                  <a:rPr lang="zh-CN" altLang="en-US" dirty="0">
                    <a:solidFill>
                      <a:schemeClr val="tx1"/>
                    </a:solidFill>
                    <a:latin typeface="+mn-ea"/>
                    <a:cs typeface="Times New Roman" panose="02020603050405020304" pitchFamily="18" charset="0"/>
                  </a:rPr>
                  <a:t>音调信号：</a:t>
                </a:r>
                <a:endParaRPr lang="en-US" altLang="zh-CN" dirty="0">
                  <a:solidFill>
                    <a:schemeClr val="tx1"/>
                  </a:solidFill>
                  <a:latin typeface="+mn-ea"/>
                  <a:cs typeface="Times New Roman" panose="02020603050405020304" pitchFamily="18" charset="0"/>
                </a:endParaRPr>
              </a:p>
              <a:p>
                <a:pPr>
                  <a:spcBef>
                    <a:spcPts val="600"/>
                  </a:spcBef>
                  <a:spcAft>
                    <a:spcPts val="1200"/>
                  </a:spcAft>
                  <a:buFont typeface="Wingdings" panose="05000000000000000000" pitchFamily="2" charset="2"/>
                  <a:buChar char="l"/>
                </a:pPr>
                <a:endParaRPr lang="en-US" altLang="zh-CN" dirty="0">
                  <a:solidFill>
                    <a:schemeClr val="tx1"/>
                  </a:solidFill>
                  <a:latin typeface="+mn-ea"/>
                  <a:cs typeface="Times New Roman" panose="02020603050405020304" pitchFamily="18" charset="0"/>
                </a:endParaRPr>
              </a:p>
              <a:p>
                <a:pPr>
                  <a:spcBef>
                    <a:spcPts val="600"/>
                  </a:spcBef>
                  <a:spcAft>
                    <a:spcPts val="1200"/>
                  </a:spcAft>
                  <a:buFont typeface="Wingdings" panose="05000000000000000000" pitchFamily="2" charset="2"/>
                  <a:buChar char="l"/>
                </a:pPr>
                <a:endParaRPr lang="en-US" altLang="zh-CN" dirty="0">
                  <a:solidFill>
                    <a:schemeClr val="tx1"/>
                  </a:solidFill>
                  <a:latin typeface="+mn-ea"/>
                  <a:cs typeface="Times New Roman" panose="02020603050405020304" pitchFamily="18" charset="0"/>
                </a:endParaRPr>
              </a:p>
              <a:p>
                <a:pPr>
                  <a:spcBef>
                    <a:spcPts val="600"/>
                  </a:spcBef>
                  <a:spcAft>
                    <a:spcPts val="1200"/>
                  </a:spcAft>
                  <a:buFont typeface="Wingdings" panose="05000000000000000000" pitchFamily="2" charset="2"/>
                  <a:buChar char="l"/>
                </a:pPr>
                <a:endParaRPr lang="en-US" altLang="zh-CN" dirty="0">
                  <a:solidFill>
                    <a:schemeClr val="tx1"/>
                  </a:solidFill>
                  <a:latin typeface="+mn-ea"/>
                  <a:cs typeface="Times New Roman" panose="02020603050405020304" pitchFamily="18" charset="0"/>
                </a:endParaRPr>
              </a:p>
              <a:p>
                <a:pPr>
                  <a:spcBef>
                    <a:spcPts val="600"/>
                  </a:spcBef>
                  <a:spcAft>
                    <a:spcPts val="1200"/>
                  </a:spcAft>
                  <a:buFont typeface="Wingdings" panose="05000000000000000000" pitchFamily="2" charset="2"/>
                  <a:buChar char="l"/>
                </a:pPr>
                <a:endParaRPr lang="en-US" altLang="zh-CN" dirty="0">
                  <a:solidFill>
                    <a:schemeClr val="tx1"/>
                  </a:solidFill>
                  <a:latin typeface="+mn-ea"/>
                  <a:cs typeface="Times New Roman" panose="02020603050405020304" pitchFamily="18" charset="0"/>
                </a:endParaRPr>
              </a:p>
              <a:p>
                <a:pPr>
                  <a:spcBef>
                    <a:spcPts val="600"/>
                  </a:spcBef>
                  <a:spcAft>
                    <a:spcPts val="1200"/>
                  </a:spcAft>
                  <a:buFont typeface="Wingdings" panose="05000000000000000000" pitchFamily="2" charset="2"/>
                  <a:buChar char="l"/>
                </a:pPr>
                <a:endParaRPr lang="en-US" altLang="zh-CN" dirty="0">
                  <a:solidFill>
                    <a:schemeClr val="tx1"/>
                  </a:solidFill>
                  <a:latin typeface="+mn-ea"/>
                  <a:cs typeface="Times New Roman" panose="02020603050405020304" pitchFamily="18" charset="0"/>
                </a:endParaRPr>
              </a:p>
              <a:p>
                <a:pPr>
                  <a:spcBef>
                    <a:spcPts val="600"/>
                  </a:spcBef>
                  <a:spcAft>
                    <a:spcPts val="1200"/>
                  </a:spcAft>
                  <a:buFont typeface="Wingdings" panose="05000000000000000000" pitchFamily="2" charset="2"/>
                  <a:buChar char="l"/>
                </a:pPr>
                <a:endParaRPr lang="en-US" altLang="zh-CN" dirty="0">
                  <a:solidFill>
                    <a:schemeClr val="tx1"/>
                  </a:solidFill>
                  <a:latin typeface="+mn-ea"/>
                  <a:cs typeface="Times New Roman" panose="02020603050405020304" pitchFamily="18" charset="0"/>
                </a:endParaRPr>
              </a:p>
              <a:p>
                <a:pPr marL="0" indent="0">
                  <a:spcBef>
                    <a:spcPts val="600"/>
                  </a:spcBef>
                  <a:spcAft>
                    <a:spcPts val="1200"/>
                  </a:spcAft>
                  <a:buNone/>
                </a:pPr>
                <a:r>
                  <a:rPr lang="zh-CN" altLang="en-US" dirty="0">
                    <a:solidFill>
                      <a:srgbClr val="FF0000"/>
                    </a:solidFill>
                    <a:latin typeface="+mn-ea"/>
                    <a:cs typeface="Times New Roman" panose="02020603050405020304" pitchFamily="18" charset="0"/>
                  </a:rPr>
                  <a:t>注：在</a:t>
                </a:r>
                <a:r>
                  <a:rPr lang="en-US" altLang="zh-CN" dirty="0">
                    <a:solidFill>
                      <a:srgbClr val="FF0000"/>
                    </a:solidFill>
                    <a:latin typeface="+mn-ea"/>
                    <a:cs typeface="Times New Roman" panose="02020603050405020304" pitchFamily="18" charset="0"/>
                  </a:rPr>
                  <a:t>MATLAB</a:t>
                </a:r>
                <a:r>
                  <a:rPr lang="zh-CN" altLang="en-US" dirty="0">
                    <a:solidFill>
                      <a:srgbClr val="FF0000"/>
                    </a:solidFill>
                    <a:latin typeface="+mn-ea"/>
                    <a:cs typeface="Times New Roman" panose="02020603050405020304" pitchFamily="18" charset="0"/>
                  </a:rPr>
                  <a:t>中新建一个脚本，在脚本中输入上述命令，方便后续进行修改参数。运行时，将脚本内命令复制到命令行中，回车运行。</a:t>
                </a:r>
                <a:endParaRPr lang="en-US" altLang="zh-CN" dirty="0">
                  <a:solidFill>
                    <a:srgbClr val="FF0000"/>
                  </a:solidFill>
                  <a:latin typeface="+mn-ea"/>
                  <a:cs typeface="Times New Roman" panose="02020603050405020304" pitchFamily="18" charset="0"/>
                </a:endParaRPr>
              </a:p>
              <a:p>
                <a:pPr>
                  <a:spcBef>
                    <a:spcPts val="600"/>
                  </a:spcBef>
                  <a:spcAft>
                    <a:spcPts val="1200"/>
                  </a:spcAft>
                  <a:buFont typeface="Wingdings" panose="05000000000000000000" pitchFamily="2" charset="2"/>
                  <a:buChar char="l"/>
                </a:pPr>
                <a:endParaRPr lang="en-US" altLang="zh-CN" dirty="0">
                  <a:solidFill>
                    <a:schemeClr val="tx1"/>
                  </a:solidFill>
                  <a:latin typeface="+mn-ea"/>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4540E06A-412C-CE41-9E57-121FB374F2B8}"/>
                  </a:ext>
                </a:extLst>
              </p:cNvPr>
              <p:cNvSpPr>
                <a:spLocks noGrp="1" noRot="1" noChangeAspect="1" noMove="1" noResize="1" noEditPoints="1" noAdjustHandles="1" noChangeArrowheads="1" noChangeShapeType="1" noTextEdit="1"/>
              </p:cNvSpPr>
              <p:nvPr>
                <p:ph idx="1"/>
              </p:nvPr>
            </p:nvSpPr>
            <p:spPr>
              <a:xfrm>
                <a:off x="660400" y="1347096"/>
                <a:ext cx="10230208" cy="4518398"/>
              </a:xfrm>
              <a:blipFill>
                <a:blip r:embed="rId3"/>
                <a:stretch>
                  <a:fillRect l="-1787" t="-2429" r="-119" b="-13360"/>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A61E28EC-D821-4AF2-BA73-DDD578DADFB3}"/>
              </a:ext>
            </a:extLst>
          </p:cNvPr>
          <p:cNvPicPr>
            <a:picLocks noChangeAspect="1"/>
          </p:cNvPicPr>
          <p:nvPr/>
        </p:nvPicPr>
        <p:blipFill>
          <a:blip r:embed="rId4"/>
          <a:stretch>
            <a:fillRect/>
          </a:stretch>
        </p:blipFill>
        <p:spPr>
          <a:xfrm>
            <a:off x="2675715" y="2345664"/>
            <a:ext cx="6840570" cy="2647576"/>
          </a:xfrm>
          <a:prstGeom prst="rect">
            <a:avLst/>
          </a:prstGeom>
          <a:ln>
            <a:solidFill>
              <a:schemeClr val="tx1"/>
            </a:solidFill>
          </a:ln>
        </p:spPr>
      </p:pic>
    </p:spTree>
    <p:extLst>
      <p:ext uri="{BB962C8B-B14F-4D97-AF65-F5344CB8AC3E}">
        <p14:creationId xmlns:p14="http://schemas.microsoft.com/office/powerpoint/2010/main" val="763129430"/>
      </p:ext>
    </p:extLst>
  </p:cSld>
  <p:clrMapOvr>
    <a:masterClrMapping/>
  </p:clrMapOvr>
  <p:transition spd="med">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25C303-6879-D547-8125-F07718E64B38}"/>
              </a:ext>
            </a:extLst>
          </p:cNvPr>
          <p:cNvSpPr>
            <a:spLocks noGrp="1"/>
          </p:cNvSpPr>
          <p:nvPr>
            <p:ph type="title"/>
          </p:nvPr>
        </p:nvSpPr>
        <p:spPr/>
        <p:txBody>
          <a:bodyPr/>
          <a:lstStyle/>
          <a:p>
            <a:r>
              <a:rPr lang="zh-CN" altLang="en-US" sz="3200" b="1" dirty="0">
                <a:solidFill>
                  <a:srgbClr val="527BBD"/>
                </a:solidFill>
                <a:latin typeface="Times New Roman" panose="02020603050405020304" pitchFamily="18" charset="0"/>
                <a:cs typeface="Times New Roman" panose="02020603050405020304" pitchFamily="18" charset="0"/>
              </a:rPr>
              <a:t>（二）实验内容：音调与频率</a:t>
            </a:r>
            <a:endParaRPr lang="en-US" altLang="zh-CN" sz="3200" dirty="0">
              <a:solidFill>
                <a:srgbClr val="000000"/>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4540E06A-412C-CE41-9E57-121FB374F2B8}"/>
              </a:ext>
            </a:extLst>
          </p:cNvPr>
          <p:cNvSpPr>
            <a:spLocks noGrp="1"/>
          </p:cNvSpPr>
          <p:nvPr>
            <p:ph idx="1"/>
          </p:nvPr>
        </p:nvSpPr>
        <p:spPr>
          <a:xfrm>
            <a:off x="660400" y="1347096"/>
            <a:ext cx="10230208" cy="4518398"/>
          </a:xfrm>
        </p:spPr>
        <p:txBody>
          <a:bodyPr/>
          <a:lstStyle/>
          <a:p>
            <a:pPr>
              <a:spcBef>
                <a:spcPts val="600"/>
              </a:spcBef>
              <a:spcAft>
                <a:spcPts val="1200"/>
              </a:spcAft>
              <a:buFont typeface="Wingdings" panose="05000000000000000000" pitchFamily="2" charset="2"/>
              <a:buChar char="l"/>
            </a:pPr>
            <a:r>
              <a:rPr lang="en-US" altLang="zh-CN" dirty="0">
                <a:solidFill>
                  <a:schemeClr val="tx1"/>
                </a:solidFill>
                <a:latin typeface="+mn-ea"/>
                <a:cs typeface="Times New Roman" panose="02020603050405020304" pitchFamily="18" charset="0"/>
              </a:rPr>
              <a:t> </a:t>
            </a:r>
            <a:r>
              <a:rPr lang="zh-CN" altLang="en-US" dirty="0">
                <a:solidFill>
                  <a:schemeClr val="tx1"/>
                </a:solidFill>
                <a:latin typeface="+mn-ea"/>
                <a:cs typeface="Times New Roman" panose="02020603050405020304" pitchFamily="18" charset="0"/>
              </a:rPr>
              <a:t>利用如下命令可展示中央</a:t>
            </a:r>
            <a:r>
              <a:rPr lang="en-US" altLang="zh-CN" dirty="0">
                <a:solidFill>
                  <a:schemeClr val="tx1"/>
                </a:solidFill>
                <a:latin typeface="+mn-ea"/>
                <a:cs typeface="Times New Roman" panose="02020603050405020304" pitchFamily="18" charset="0"/>
              </a:rPr>
              <a:t>C</a:t>
            </a:r>
            <a:r>
              <a:rPr lang="zh-CN" altLang="en-US" dirty="0">
                <a:solidFill>
                  <a:schemeClr val="tx1"/>
                </a:solidFill>
                <a:latin typeface="+mn-ea"/>
                <a:cs typeface="Times New Roman" panose="02020603050405020304" pitchFamily="18" charset="0"/>
              </a:rPr>
              <a:t>信号波形中的前</a:t>
            </a:r>
            <a:r>
              <a:rPr lang="en-US" altLang="zh-CN" dirty="0">
                <a:solidFill>
                  <a:schemeClr val="tx1"/>
                </a:solidFill>
                <a:latin typeface="+mn-ea"/>
                <a:cs typeface="Times New Roman" panose="02020603050405020304" pitchFamily="18" charset="0"/>
              </a:rPr>
              <a:t>300</a:t>
            </a:r>
            <a:r>
              <a:rPr lang="zh-CN" altLang="en-US" dirty="0">
                <a:solidFill>
                  <a:schemeClr val="tx1"/>
                </a:solidFill>
                <a:latin typeface="+mn-ea"/>
                <a:cs typeface="Times New Roman" panose="02020603050405020304" pitchFamily="18" charset="0"/>
              </a:rPr>
              <a:t>个时间点：</a:t>
            </a:r>
            <a:endParaRPr lang="en-US" altLang="zh-CN" dirty="0">
              <a:solidFill>
                <a:schemeClr val="tx1"/>
              </a:solidFill>
              <a:latin typeface="+mn-ea"/>
              <a:cs typeface="Times New Roman" panose="02020603050405020304" pitchFamily="18" charset="0"/>
            </a:endParaRPr>
          </a:p>
          <a:p>
            <a:pPr>
              <a:spcBef>
                <a:spcPts val="600"/>
              </a:spcBef>
              <a:spcAft>
                <a:spcPts val="1200"/>
              </a:spcAft>
              <a:buFont typeface="Wingdings" panose="05000000000000000000" pitchFamily="2" charset="2"/>
              <a:buChar char="l"/>
            </a:pPr>
            <a:endParaRPr lang="en-US" altLang="zh-CN" dirty="0">
              <a:solidFill>
                <a:schemeClr val="tx1"/>
              </a:solidFill>
              <a:latin typeface="+mn-ea"/>
              <a:cs typeface="Times New Roman" panose="02020603050405020304" pitchFamily="18" charset="0"/>
            </a:endParaRPr>
          </a:p>
          <a:p>
            <a:pPr>
              <a:spcBef>
                <a:spcPts val="600"/>
              </a:spcBef>
              <a:spcAft>
                <a:spcPts val="1200"/>
              </a:spcAft>
              <a:buFont typeface="Wingdings" panose="05000000000000000000" pitchFamily="2" charset="2"/>
              <a:buChar char="l"/>
            </a:pPr>
            <a:endParaRPr lang="en-US" altLang="zh-CN" dirty="0">
              <a:solidFill>
                <a:schemeClr val="tx1"/>
              </a:solidFill>
              <a:latin typeface="+mn-ea"/>
              <a:cs typeface="Times New Roman" panose="02020603050405020304" pitchFamily="18" charset="0"/>
            </a:endParaRPr>
          </a:p>
          <a:p>
            <a:pPr>
              <a:spcBef>
                <a:spcPts val="600"/>
              </a:spcBef>
              <a:spcAft>
                <a:spcPts val="1200"/>
              </a:spcAft>
              <a:buFont typeface="Wingdings" panose="05000000000000000000" pitchFamily="2" charset="2"/>
              <a:buChar char="l"/>
            </a:pPr>
            <a:endParaRPr lang="en-US" altLang="zh-CN" dirty="0">
              <a:solidFill>
                <a:schemeClr val="tx1"/>
              </a:solidFill>
              <a:latin typeface="+mn-ea"/>
              <a:cs typeface="Times New Roman" panose="02020603050405020304" pitchFamily="18" charset="0"/>
            </a:endParaRPr>
          </a:p>
          <a:p>
            <a:pPr>
              <a:spcBef>
                <a:spcPts val="600"/>
              </a:spcBef>
              <a:spcAft>
                <a:spcPts val="1200"/>
              </a:spcAft>
              <a:buFont typeface="Wingdings" panose="05000000000000000000" pitchFamily="2" charset="2"/>
              <a:buChar char="l"/>
            </a:pPr>
            <a:endParaRPr lang="en-US" altLang="zh-CN" dirty="0">
              <a:solidFill>
                <a:schemeClr val="tx1"/>
              </a:solidFill>
              <a:latin typeface="+mn-ea"/>
              <a:cs typeface="Times New Roman" panose="02020603050405020304" pitchFamily="18" charset="0"/>
            </a:endParaRPr>
          </a:p>
          <a:p>
            <a:pPr marL="0" indent="0">
              <a:spcBef>
                <a:spcPts val="600"/>
              </a:spcBef>
              <a:spcAft>
                <a:spcPts val="1200"/>
              </a:spcAft>
              <a:buNone/>
            </a:pPr>
            <a:r>
              <a:rPr lang="zh-CN" altLang="en-US" dirty="0">
                <a:solidFill>
                  <a:srgbClr val="FF0000"/>
                </a:solidFill>
                <a:latin typeface="+mn-ea"/>
                <a:cs typeface="Times New Roman" panose="02020603050405020304" pitchFamily="18" charset="0"/>
              </a:rPr>
              <a:t>。</a:t>
            </a:r>
            <a:endParaRPr lang="en-US" altLang="zh-CN" dirty="0">
              <a:solidFill>
                <a:srgbClr val="FF0000"/>
              </a:solidFill>
              <a:latin typeface="+mn-ea"/>
              <a:cs typeface="Times New Roman" panose="02020603050405020304" pitchFamily="18" charset="0"/>
            </a:endParaRPr>
          </a:p>
          <a:p>
            <a:pPr>
              <a:spcBef>
                <a:spcPts val="600"/>
              </a:spcBef>
              <a:spcAft>
                <a:spcPts val="1200"/>
              </a:spcAft>
              <a:buFont typeface="Wingdings" panose="05000000000000000000" pitchFamily="2" charset="2"/>
              <a:buChar char="l"/>
            </a:pPr>
            <a:endParaRPr lang="en-US" altLang="zh-CN" dirty="0">
              <a:solidFill>
                <a:schemeClr val="tx1"/>
              </a:solidFill>
              <a:latin typeface="+mn-ea"/>
              <a:cs typeface="Times New Roman" panose="02020603050405020304" pitchFamily="18" charset="0"/>
            </a:endParaRPr>
          </a:p>
        </p:txBody>
      </p:sp>
      <p:pic>
        <p:nvPicPr>
          <p:cNvPr id="5" name="图片 4">
            <a:extLst>
              <a:ext uri="{FF2B5EF4-FFF2-40B4-BE49-F238E27FC236}">
                <a16:creationId xmlns:a16="http://schemas.microsoft.com/office/drawing/2014/main" id="{1C28201C-0546-4325-9145-4BD39048E1B8}"/>
              </a:ext>
            </a:extLst>
          </p:cNvPr>
          <p:cNvPicPr>
            <a:picLocks noChangeAspect="1"/>
          </p:cNvPicPr>
          <p:nvPr/>
        </p:nvPicPr>
        <p:blipFill>
          <a:blip r:embed="rId3"/>
          <a:stretch>
            <a:fillRect/>
          </a:stretch>
        </p:blipFill>
        <p:spPr>
          <a:xfrm>
            <a:off x="3507929" y="2132423"/>
            <a:ext cx="3889465" cy="472753"/>
          </a:xfrm>
          <a:prstGeom prst="rect">
            <a:avLst/>
          </a:prstGeom>
          <a:ln>
            <a:solidFill>
              <a:schemeClr val="tx1"/>
            </a:solidFill>
          </a:ln>
        </p:spPr>
      </p:pic>
    </p:spTree>
    <p:extLst>
      <p:ext uri="{BB962C8B-B14F-4D97-AF65-F5344CB8AC3E}">
        <p14:creationId xmlns:p14="http://schemas.microsoft.com/office/powerpoint/2010/main" val="3246529024"/>
      </p:ext>
    </p:extLst>
  </p:cSld>
  <p:clrMapOvr>
    <a:masterClrMapping/>
  </p:clrMapOvr>
  <p:transition spd="med">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25C303-6879-D547-8125-F07718E64B38}"/>
              </a:ext>
            </a:extLst>
          </p:cNvPr>
          <p:cNvSpPr>
            <a:spLocks noGrp="1"/>
          </p:cNvSpPr>
          <p:nvPr>
            <p:ph type="title"/>
          </p:nvPr>
        </p:nvSpPr>
        <p:spPr/>
        <p:txBody>
          <a:bodyPr/>
          <a:lstStyle/>
          <a:p>
            <a:r>
              <a:rPr lang="zh-CN" altLang="en-US" sz="3200" b="1" dirty="0">
                <a:solidFill>
                  <a:srgbClr val="527BBD"/>
                </a:solidFill>
                <a:latin typeface="Times New Roman" panose="02020603050405020304" pitchFamily="18" charset="0"/>
                <a:cs typeface="Times New Roman" panose="02020603050405020304" pitchFamily="18" charset="0"/>
              </a:rPr>
              <a:t>（二）实验内容：音调与频率</a:t>
            </a:r>
            <a:endParaRPr lang="en-US" altLang="zh-CN" sz="3200" dirty="0">
              <a:solidFill>
                <a:srgbClr val="000000"/>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4540E06A-412C-CE41-9E57-121FB374F2B8}"/>
              </a:ext>
            </a:extLst>
          </p:cNvPr>
          <p:cNvSpPr>
            <a:spLocks noGrp="1"/>
          </p:cNvSpPr>
          <p:nvPr>
            <p:ph idx="1"/>
          </p:nvPr>
        </p:nvSpPr>
        <p:spPr>
          <a:xfrm>
            <a:off x="660400" y="1347096"/>
            <a:ext cx="10230208" cy="4518398"/>
          </a:xfrm>
        </p:spPr>
        <p:txBody>
          <a:bodyPr/>
          <a:lstStyle/>
          <a:p>
            <a:pPr>
              <a:spcBef>
                <a:spcPts val="600"/>
              </a:spcBef>
              <a:spcAft>
                <a:spcPts val="1200"/>
              </a:spcAft>
              <a:buFont typeface="Wingdings" panose="05000000000000000000" pitchFamily="2" charset="2"/>
              <a:buChar char="l"/>
            </a:pPr>
            <a:r>
              <a:rPr lang="en-US" altLang="zh-CN" dirty="0">
                <a:solidFill>
                  <a:schemeClr val="tx1"/>
                </a:solidFill>
                <a:latin typeface="+mn-ea"/>
                <a:cs typeface="Times New Roman" panose="02020603050405020304" pitchFamily="18" charset="0"/>
              </a:rPr>
              <a:t> </a:t>
            </a:r>
            <a:r>
              <a:rPr lang="zh-CN" altLang="en-US" dirty="0">
                <a:solidFill>
                  <a:schemeClr val="tx1"/>
                </a:solidFill>
                <a:latin typeface="+mn-ea"/>
                <a:cs typeface="Times New Roman" panose="02020603050405020304" pitchFamily="18" charset="0"/>
              </a:rPr>
              <a:t>修改脚本，看看能不能生成其它音调的信号？听一听，是不是你所熟悉的声音？</a:t>
            </a:r>
            <a:endParaRPr lang="en-US" altLang="zh-CN" dirty="0">
              <a:solidFill>
                <a:schemeClr val="tx1"/>
              </a:solidFill>
              <a:latin typeface="+mn-ea"/>
              <a:cs typeface="Times New Roman" panose="02020603050405020304" pitchFamily="18" charset="0"/>
            </a:endParaRPr>
          </a:p>
          <a:p>
            <a:pPr>
              <a:spcBef>
                <a:spcPts val="600"/>
              </a:spcBef>
              <a:spcAft>
                <a:spcPts val="1200"/>
              </a:spcAft>
              <a:buFont typeface="Wingdings" panose="05000000000000000000" pitchFamily="2" charset="2"/>
              <a:buChar char="l"/>
            </a:pPr>
            <a:endParaRPr lang="en-US" altLang="zh-CN" dirty="0">
              <a:solidFill>
                <a:schemeClr val="tx1"/>
              </a:solidFill>
              <a:latin typeface="+mn-ea"/>
              <a:cs typeface="Times New Roman" panose="02020603050405020304" pitchFamily="18" charset="0"/>
            </a:endParaRPr>
          </a:p>
          <a:p>
            <a:pPr>
              <a:spcBef>
                <a:spcPts val="600"/>
              </a:spcBef>
              <a:spcAft>
                <a:spcPts val="1200"/>
              </a:spcAft>
              <a:buFont typeface="Wingdings" panose="05000000000000000000" pitchFamily="2" charset="2"/>
              <a:buChar char="l"/>
            </a:pPr>
            <a:endParaRPr lang="en-US" altLang="zh-CN" dirty="0">
              <a:solidFill>
                <a:schemeClr val="tx1"/>
              </a:solidFill>
              <a:latin typeface="+mn-ea"/>
              <a:cs typeface="Times New Roman" panose="02020603050405020304" pitchFamily="18" charset="0"/>
            </a:endParaRPr>
          </a:p>
          <a:p>
            <a:pPr>
              <a:spcBef>
                <a:spcPts val="600"/>
              </a:spcBef>
              <a:spcAft>
                <a:spcPts val="1200"/>
              </a:spcAft>
              <a:buFont typeface="Wingdings" panose="05000000000000000000" pitchFamily="2" charset="2"/>
              <a:buChar char="l"/>
            </a:pPr>
            <a:endParaRPr lang="en-US" altLang="zh-CN" dirty="0">
              <a:solidFill>
                <a:schemeClr val="tx1"/>
              </a:solidFill>
              <a:latin typeface="+mn-ea"/>
              <a:cs typeface="Times New Roman" panose="02020603050405020304" pitchFamily="18" charset="0"/>
            </a:endParaRPr>
          </a:p>
          <a:p>
            <a:pPr>
              <a:spcBef>
                <a:spcPts val="600"/>
              </a:spcBef>
              <a:spcAft>
                <a:spcPts val="1200"/>
              </a:spcAft>
              <a:buFont typeface="Wingdings" panose="05000000000000000000" pitchFamily="2" charset="2"/>
              <a:buChar char="l"/>
            </a:pPr>
            <a:endParaRPr lang="en-US" altLang="zh-CN" dirty="0">
              <a:solidFill>
                <a:schemeClr val="tx1"/>
              </a:solidFill>
              <a:latin typeface="+mn-ea"/>
              <a:cs typeface="Times New Roman" panose="02020603050405020304" pitchFamily="18" charset="0"/>
            </a:endParaRPr>
          </a:p>
          <a:p>
            <a:pPr>
              <a:spcBef>
                <a:spcPts val="600"/>
              </a:spcBef>
              <a:spcAft>
                <a:spcPts val="1200"/>
              </a:spcAft>
              <a:buFont typeface="Wingdings" panose="05000000000000000000" pitchFamily="2" charset="2"/>
              <a:buChar char="l"/>
            </a:pPr>
            <a:endParaRPr lang="en-US" altLang="zh-CN" dirty="0">
              <a:solidFill>
                <a:schemeClr val="tx1"/>
              </a:solidFill>
              <a:latin typeface="+mn-ea"/>
              <a:cs typeface="Times New Roman" panose="02020603050405020304" pitchFamily="18" charset="0"/>
            </a:endParaRPr>
          </a:p>
          <a:p>
            <a:pPr>
              <a:spcBef>
                <a:spcPts val="600"/>
              </a:spcBef>
              <a:spcAft>
                <a:spcPts val="1200"/>
              </a:spcAft>
              <a:buFont typeface="Wingdings" panose="05000000000000000000" pitchFamily="2" charset="2"/>
              <a:buChar char="l"/>
            </a:pPr>
            <a:endParaRPr lang="en-US" altLang="zh-CN" dirty="0">
              <a:solidFill>
                <a:schemeClr val="tx1"/>
              </a:solidFill>
              <a:latin typeface="+mn-ea"/>
              <a:cs typeface="Times New Roman" panose="02020603050405020304" pitchFamily="18" charset="0"/>
            </a:endParaRPr>
          </a:p>
          <a:p>
            <a:pPr>
              <a:spcBef>
                <a:spcPts val="600"/>
              </a:spcBef>
              <a:spcAft>
                <a:spcPts val="1200"/>
              </a:spcAft>
              <a:buFont typeface="Wingdings" panose="05000000000000000000" pitchFamily="2" charset="2"/>
              <a:buChar char="l"/>
            </a:pPr>
            <a:r>
              <a:rPr lang="en-US" altLang="zh-CN" dirty="0">
                <a:solidFill>
                  <a:schemeClr val="tx1"/>
                </a:solidFill>
                <a:latin typeface="+mn-ea"/>
                <a:cs typeface="Times New Roman" panose="02020603050405020304" pitchFamily="18" charset="0"/>
              </a:rPr>
              <a:t> </a:t>
            </a:r>
            <a:r>
              <a:rPr lang="zh-CN" altLang="en-US" dirty="0">
                <a:solidFill>
                  <a:schemeClr val="tx1"/>
                </a:solidFill>
                <a:latin typeface="+mn-ea"/>
                <a:cs typeface="Times New Roman" panose="02020603050405020304" pitchFamily="18" charset="0"/>
              </a:rPr>
              <a:t>有兴趣，不如用</a:t>
            </a:r>
            <a:r>
              <a:rPr lang="en-US" altLang="zh-CN" dirty="0">
                <a:solidFill>
                  <a:schemeClr val="tx1"/>
                </a:solidFill>
                <a:latin typeface="+mn-ea"/>
                <a:cs typeface="Times New Roman" panose="02020603050405020304" pitchFamily="18" charset="0"/>
              </a:rPr>
              <a:t>MATLAB</a:t>
            </a:r>
            <a:r>
              <a:rPr lang="zh-CN" altLang="en-US" dirty="0">
                <a:solidFill>
                  <a:schemeClr val="tx1"/>
                </a:solidFill>
                <a:latin typeface="+mn-ea"/>
                <a:cs typeface="Times New Roman" panose="02020603050405020304" pitchFamily="18" charset="0"/>
              </a:rPr>
              <a:t>作曲吧！</a:t>
            </a:r>
            <a:endParaRPr lang="en-US" altLang="zh-CN" dirty="0">
              <a:solidFill>
                <a:schemeClr val="tx1"/>
              </a:solidFill>
              <a:latin typeface="+mn-ea"/>
              <a:cs typeface="Times New Roman" panose="02020603050405020304" pitchFamily="18" charset="0"/>
            </a:endParaRPr>
          </a:p>
          <a:p>
            <a:pPr>
              <a:spcBef>
                <a:spcPts val="600"/>
              </a:spcBef>
              <a:spcAft>
                <a:spcPts val="1200"/>
              </a:spcAft>
              <a:buFont typeface="Wingdings" panose="05000000000000000000" pitchFamily="2" charset="2"/>
              <a:buChar char="l"/>
            </a:pPr>
            <a:endParaRPr lang="en-US" altLang="zh-CN" dirty="0">
              <a:solidFill>
                <a:schemeClr val="tx1"/>
              </a:solidFill>
              <a:latin typeface="+mn-ea"/>
              <a:cs typeface="Times New Roman" panose="02020603050405020304" pitchFamily="18" charset="0"/>
            </a:endParaRPr>
          </a:p>
          <a:p>
            <a:pPr>
              <a:spcBef>
                <a:spcPts val="600"/>
              </a:spcBef>
              <a:spcAft>
                <a:spcPts val="1200"/>
              </a:spcAft>
              <a:buFont typeface="Wingdings" panose="05000000000000000000" pitchFamily="2" charset="2"/>
              <a:buChar char="l"/>
            </a:pPr>
            <a:endParaRPr lang="en-US" altLang="zh-CN" dirty="0">
              <a:solidFill>
                <a:schemeClr val="tx1"/>
              </a:solidFill>
              <a:latin typeface="+mn-ea"/>
              <a:cs typeface="Times New Roman" panose="02020603050405020304" pitchFamily="18" charset="0"/>
            </a:endParaRPr>
          </a:p>
          <a:p>
            <a:pPr>
              <a:spcBef>
                <a:spcPts val="600"/>
              </a:spcBef>
              <a:spcAft>
                <a:spcPts val="1200"/>
              </a:spcAft>
              <a:buFont typeface="Wingdings" panose="05000000000000000000" pitchFamily="2" charset="2"/>
              <a:buChar char="l"/>
            </a:pPr>
            <a:endParaRPr lang="en-US" altLang="zh-CN" dirty="0">
              <a:solidFill>
                <a:schemeClr val="tx1"/>
              </a:solidFill>
              <a:latin typeface="+mn-ea"/>
              <a:cs typeface="Times New Roman" panose="02020603050405020304" pitchFamily="18" charset="0"/>
            </a:endParaRPr>
          </a:p>
          <a:p>
            <a:pPr>
              <a:spcBef>
                <a:spcPts val="600"/>
              </a:spcBef>
              <a:spcAft>
                <a:spcPts val="1200"/>
              </a:spcAft>
              <a:buFont typeface="Wingdings" panose="05000000000000000000" pitchFamily="2" charset="2"/>
              <a:buChar char="l"/>
            </a:pPr>
            <a:endParaRPr lang="en-US" altLang="zh-CN" dirty="0">
              <a:solidFill>
                <a:schemeClr val="tx1"/>
              </a:solidFill>
              <a:latin typeface="+mn-ea"/>
              <a:cs typeface="Times New Roman" panose="02020603050405020304" pitchFamily="18" charset="0"/>
            </a:endParaRPr>
          </a:p>
          <a:p>
            <a:pPr>
              <a:spcBef>
                <a:spcPts val="600"/>
              </a:spcBef>
              <a:spcAft>
                <a:spcPts val="1200"/>
              </a:spcAft>
              <a:buFont typeface="Wingdings" panose="05000000000000000000" pitchFamily="2" charset="2"/>
              <a:buChar char="l"/>
            </a:pPr>
            <a:endParaRPr lang="en-US" altLang="zh-CN" dirty="0">
              <a:solidFill>
                <a:schemeClr val="tx1"/>
              </a:solidFill>
              <a:latin typeface="+mn-ea"/>
              <a:cs typeface="Times New Roman" panose="02020603050405020304" pitchFamily="18" charset="0"/>
            </a:endParaRPr>
          </a:p>
        </p:txBody>
      </p:sp>
      <p:pic>
        <p:nvPicPr>
          <p:cNvPr id="5" name="图片 4">
            <a:extLst>
              <a:ext uri="{FF2B5EF4-FFF2-40B4-BE49-F238E27FC236}">
                <a16:creationId xmlns:a16="http://schemas.microsoft.com/office/drawing/2014/main" id="{C5E15676-6DDC-4A6B-A47E-6D5DD7ECB43F}"/>
              </a:ext>
            </a:extLst>
          </p:cNvPr>
          <p:cNvPicPr/>
          <p:nvPr/>
        </p:nvPicPr>
        <p:blipFill rotWithShape="1">
          <a:blip r:embed="rId3">
            <a:extLst>
              <a:ext uri="{28A0092B-C50C-407E-A947-70E740481C1C}">
                <a14:useLocalDpi xmlns:a14="http://schemas.microsoft.com/office/drawing/2010/main" val="0"/>
              </a:ext>
            </a:extLst>
          </a:blip>
          <a:srcRect b="8900"/>
          <a:stretch/>
        </p:blipFill>
        <p:spPr bwMode="auto">
          <a:xfrm>
            <a:off x="6607496" y="1894518"/>
            <a:ext cx="2972746" cy="3878510"/>
          </a:xfrm>
          <a:prstGeom prst="rect">
            <a:avLst/>
          </a:prstGeom>
          <a:noFill/>
          <a:ln>
            <a:noFill/>
          </a:ln>
        </p:spPr>
      </p:pic>
    </p:spTree>
    <p:extLst>
      <p:ext uri="{BB962C8B-B14F-4D97-AF65-F5344CB8AC3E}">
        <p14:creationId xmlns:p14="http://schemas.microsoft.com/office/powerpoint/2010/main" val="4147206726"/>
      </p:ext>
    </p:extLst>
  </p:cSld>
  <p:clrMapOvr>
    <a:masterClrMapping/>
  </p:clrMapOvr>
  <p:transition spd="med">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754E730-5E99-0298-3C04-05A28F71D7AF}"/>
              </a:ext>
            </a:extLst>
          </p:cNvPr>
          <p:cNvPicPr>
            <a:picLocks noChangeAspect="1"/>
          </p:cNvPicPr>
          <p:nvPr/>
        </p:nvPicPr>
        <p:blipFill>
          <a:blip r:embed="rId3"/>
          <a:stretch>
            <a:fillRect/>
          </a:stretch>
        </p:blipFill>
        <p:spPr>
          <a:xfrm>
            <a:off x="1066800" y="1938337"/>
            <a:ext cx="10058400" cy="2981325"/>
          </a:xfrm>
          <a:prstGeom prst="rect">
            <a:avLst/>
          </a:prstGeom>
        </p:spPr>
      </p:pic>
      <p:sp>
        <p:nvSpPr>
          <p:cNvPr id="2" name="标题 1">
            <a:extLst>
              <a:ext uri="{FF2B5EF4-FFF2-40B4-BE49-F238E27FC236}">
                <a16:creationId xmlns:a16="http://schemas.microsoft.com/office/drawing/2014/main" id="{E825C303-6879-D547-8125-F07718E64B38}"/>
              </a:ext>
            </a:extLst>
          </p:cNvPr>
          <p:cNvSpPr>
            <a:spLocks noGrp="1"/>
          </p:cNvSpPr>
          <p:nvPr>
            <p:ph type="title"/>
          </p:nvPr>
        </p:nvSpPr>
        <p:spPr/>
        <p:txBody>
          <a:bodyPr/>
          <a:lstStyle/>
          <a:p>
            <a:r>
              <a:rPr lang="zh-CN" altLang="en-US" sz="3200" b="1" dirty="0">
                <a:solidFill>
                  <a:srgbClr val="527BBD"/>
                </a:solidFill>
                <a:latin typeface="Times New Roman" panose="02020603050405020304" pitchFamily="18" charset="0"/>
                <a:cs typeface="Times New Roman" panose="02020603050405020304" pitchFamily="18" charset="0"/>
              </a:rPr>
              <a:t>（三）实验作业</a:t>
            </a:r>
            <a:endParaRPr lang="en-US" altLang="zh-CN" sz="3200" dirty="0">
              <a:solidFill>
                <a:srgbClr val="000000"/>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4540E06A-412C-CE41-9E57-121FB374F2B8}"/>
              </a:ext>
            </a:extLst>
          </p:cNvPr>
          <p:cNvSpPr>
            <a:spLocks noGrp="1"/>
          </p:cNvSpPr>
          <p:nvPr>
            <p:ph idx="1"/>
          </p:nvPr>
        </p:nvSpPr>
        <p:spPr>
          <a:xfrm>
            <a:off x="660400" y="1347096"/>
            <a:ext cx="10282237" cy="4982583"/>
          </a:xfrm>
        </p:spPr>
        <p:txBody>
          <a:bodyPr/>
          <a:lstStyle/>
          <a:p>
            <a:pPr marL="0" indent="0">
              <a:spcBef>
                <a:spcPts val="600"/>
              </a:spcBef>
              <a:spcAft>
                <a:spcPts val="1200"/>
              </a:spcAft>
              <a:buNone/>
            </a:pPr>
            <a:endParaRPr lang="en-US" altLang="zh-CN" dirty="0">
              <a:solidFill>
                <a:schemeClr val="tx1"/>
              </a:solidFill>
              <a:latin typeface="+mn-ea"/>
              <a:cs typeface="Times New Roman" panose="02020603050405020304" pitchFamily="18" charset="0"/>
            </a:endParaRPr>
          </a:p>
          <a:p>
            <a:pPr>
              <a:spcBef>
                <a:spcPts val="600"/>
              </a:spcBef>
              <a:spcAft>
                <a:spcPts val="1200"/>
              </a:spcAft>
              <a:buFont typeface="Wingdings" panose="05000000000000000000" pitchFamily="2" charset="2"/>
              <a:buChar char="Ø"/>
            </a:pPr>
            <a:endParaRPr lang="en-US" altLang="zh-CN" sz="2000" dirty="0">
              <a:solidFill>
                <a:schemeClr val="tx1"/>
              </a:solidFill>
              <a:latin typeface="+mn-ea"/>
              <a:cs typeface="Times New Roman" panose="02020603050405020304" pitchFamily="18" charset="0"/>
            </a:endParaRPr>
          </a:p>
          <a:p>
            <a:pPr marL="0" indent="0">
              <a:spcBef>
                <a:spcPts val="600"/>
              </a:spcBef>
              <a:spcAft>
                <a:spcPts val="1200"/>
              </a:spcAft>
              <a:buNone/>
            </a:pPr>
            <a:endParaRPr lang="en-US" altLang="zh-CN" dirty="0">
              <a:solidFill>
                <a:schemeClr val="tx1"/>
              </a:solidFill>
              <a:latin typeface="+mn-ea"/>
              <a:cs typeface="Times New Roman" panose="02020603050405020304" pitchFamily="18" charset="0"/>
            </a:endParaRPr>
          </a:p>
          <a:p>
            <a:pPr marL="0" indent="0">
              <a:spcBef>
                <a:spcPts val="600"/>
              </a:spcBef>
              <a:spcAft>
                <a:spcPts val="1200"/>
              </a:spcAft>
              <a:buNone/>
            </a:pPr>
            <a:endParaRPr lang="en-US" altLang="zh-CN" dirty="0">
              <a:solidFill>
                <a:schemeClr val="tx1"/>
              </a:solidFill>
              <a:latin typeface="+mn-ea"/>
              <a:cs typeface="Times New Roman" panose="02020603050405020304" pitchFamily="18" charset="0"/>
            </a:endParaRPr>
          </a:p>
          <a:p>
            <a:pPr marL="0" indent="0">
              <a:spcBef>
                <a:spcPts val="600"/>
              </a:spcBef>
              <a:spcAft>
                <a:spcPts val="1200"/>
              </a:spcAft>
              <a:buNone/>
            </a:pPr>
            <a:endParaRPr lang="en-US" altLang="zh-CN" sz="2000" dirty="0">
              <a:solidFill>
                <a:schemeClr val="tx1"/>
              </a:solidFill>
              <a:latin typeface="+mn-ea"/>
              <a:cs typeface="Times New Roman" panose="02020603050405020304" pitchFamily="18" charset="0"/>
            </a:endParaRPr>
          </a:p>
          <a:p>
            <a:pPr marL="0" indent="0">
              <a:spcBef>
                <a:spcPts val="600"/>
              </a:spcBef>
              <a:spcAft>
                <a:spcPts val="1200"/>
              </a:spcAft>
              <a:buNone/>
            </a:pPr>
            <a:endParaRPr lang="en-US" altLang="zh-CN" dirty="0">
              <a:solidFill>
                <a:schemeClr val="tx1"/>
              </a:solidFill>
              <a:latin typeface="+mn-ea"/>
              <a:cs typeface="Times New Roman" panose="02020603050405020304" pitchFamily="18" charset="0"/>
            </a:endParaRPr>
          </a:p>
          <a:p>
            <a:pPr marL="0" indent="0">
              <a:spcBef>
                <a:spcPts val="600"/>
              </a:spcBef>
              <a:spcAft>
                <a:spcPts val="1200"/>
              </a:spcAft>
              <a:buNone/>
            </a:pPr>
            <a:endParaRPr lang="en-US" altLang="zh-CN" dirty="0">
              <a:solidFill>
                <a:schemeClr val="tx1"/>
              </a:solidFill>
              <a:latin typeface="+mn-ea"/>
              <a:cs typeface="Times New Roman" panose="02020603050405020304" pitchFamily="18" charset="0"/>
            </a:endParaRPr>
          </a:p>
          <a:p>
            <a:pPr marL="0" indent="0">
              <a:spcBef>
                <a:spcPts val="600"/>
              </a:spcBef>
              <a:spcAft>
                <a:spcPts val="1200"/>
              </a:spcAft>
              <a:buNone/>
            </a:pPr>
            <a:endParaRPr lang="en-US" altLang="zh-CN" dirty="0">
              <a:solidFill>
                <a:schemeClr val="tx1"/>
              </a:solidFill>
              <a:latin typeface="+mn-ea"/>
              <a:cs typeface="Times New Roman" panose="02020603050405020304" pitchFamily="18" charset="0"/>
            </a:endParaRPr>
          </a:p>
        </p:txBody>
      </p:sp>
      <p:sp>
        <p:nvSpPr>
          <p:cNvPr id="7" name="椭圆 6">
            <a:extLst>
              <a:ext uri="{FF2B5EF4-FFF2-40B4-BE49-F238E27FC236}">
                <a16:creationId xmlns:a16="http://schemas.microsoft.com/office/drawing/2014/main" id="{681C9906-8682-48A7-9927-F75720B4A3DD}"/>
              </a:ext>
            </a:extLst>
          </p:cNvPr>
          <p:cNvSpPr/>
          <p:nvPr/>
        </p:nvSpPr>
        <p:spPr bwMode="auto">
          <a:xfrm>
            <a:off x="1249363" y="3246119"/>
            <a:ext cx="1767840" cy="365760"/>
          </a:xfrm>
          <a:prstGeom prst="ellipse">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spTree>
    <p:extLst>
      <p:ext uri="{BB962C8B-B14F-4D97-AF65-F5344CB8AC3E}">
        <p14:creationId xmlns:p14="http://schemas.microsoft.com/office/powerpoint/2010/main" val="513124200"/>
      </p:ext>
    </p:extLst>
  </p:cSld>
  <p:clrMapOvr>
    <a:masterClrMapping/>
  </p:clrMapOvr>
  <p:transition spd="med">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25C303-6879-D547-8125-F07718E64B38}"/>
              </a:ext>
            </a:extLst>
          </p:cNvPr>
          <p:cNvSpPr>
            <a:spLocks noGrp="1"/>
          </p:cNvSpPr>
          <p:nvPr>
            <p:ph type="title"/>
          </p:nvPr>
        </p:nvSpPr>
        <p:spPr/>
        <p:txBody>
          <a:bodyPr/>
          <a:lstStyle/>
          <a:p>
            <a:r>
              <a:rPr lang="zh-CN" altLang="en-US" sz="3200" b="1" dirty="0">
                <a:solidFill>
                  <a:srgbClr val="527BBD"/>
                </a:solidFill>
                <a:latin typeface="Times New Roman" panose="02020603050405020304" pitchFamily="18" charset="0"/>
                <a:cs typeface="Times New Roman" panose="02020603050405020304" pitchFamily="18" charset="0"/>
              </a:rPr>
              <a:t>（一）实验介绍</a:t>
            </a:r>
            <a:endParaRPr lang="en-US" altLang="zh-CN" sz="3200" dirty="0">
              <a:solidFill>
                <a:srgbClr val="000000"/>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4540E06A-412C-CE41-9E57-121FB374F2B8}"/>
              </a:ext>
            </a:extLst>
          </p:cNvPr>
          <p:cNvSpPr>
            <a:spLocks noGrp="1"/>
          </p:cNvSpPr>
          <p:nvPr>
            <p:ph idx="1"/>
          </p:nvPr>
        </p:nvSpPr>
        <p:spPr>
          <a:xfrm>
            <a:off x="639763" y="1479176"/>
            <a:ext cx="10282237" cy="4518398"/>
          </a:xfrm>
        </p:spPr>
        <p:txBody>
          <a:bodyPr/>
          <a:lstStyle/>
          <a:p>
            <a:pPr marL="0" indent="0">
              <a:spcBef>
                <a:spcPts val="600"/>
              </a:spcBef>
              <a:spcAft>
                <a:spcPts val="1200"/>
              </a:spcAft>
              <a:buNone/>
            </a:pPr>
            <a:r>
              <a:rPr lang="zh-CN" altLang="en-US" dirty="0">
                <a:latin typeface="+mn-ea"/>
                <a:cs typeface="Times New Roman" panose="02020603050405020304" pitchFamily="18" charset="0"/>
              </a:rPr>
              <a:t>通过本实验学习</a:t>
            </a:r>
            <a:r>
              <a:rPr lang="en-US" altLang="zh-CN" dirty="0">
                <a:latin typeface="+mn-ea"/>
                <a:cs typeface="Times New Roman" panose="02020603050405020304" pitchFamily="18" charset="0"/>
              </a:rPr>
              <a:t>MATLAB</a:t>
            </a:r>
            <a:r>
              <a:rPr lang="zh-CN" altLang="en-US" dirty="0">
                <a:latin typeface="+mn-ea"/>
                <a:cs typeface="Times New Roman" panose="02020603050405020304" pitchFamily="18" charset="0"/>
              </a:rPr>
              <a:t>中信号的时域表示方法，实验要求：</a:t>
            </a:r>
            <a:endParaRPr lang="en-US" altLang="zh-CN" dirty="0">
              <a:latin typeface="+mn-ea"/>
              <a:cs typeface="Times New Roman" panose="02020603050405020304" pitchFamily="18" charset="0"/>
            </a:endParaRPr>
          </a:p>
          <a:p>
            <a:pPr marL="0" indent="0">
              <a:spcBef>
                <a:spcPts val="600"/>
              </a:spcBef>
              <a:spcAft>
                <a:spcPts val="1200"/>
              </a:spcAft>
              <a:buNone/>
            </a:pPr>
            <a:endParaRPr lang="en-US" altLang="zh-CN" sz="2000" dirty="0">
              <a:latin typeface="+mn-ea"/>
              <a:cs typeface="Times New Roman" panose="02020603050405020304" pitchFamily="18" charset="0"/>
            </a:endParaRPr>
          </a:p>
          <a:p>
            <a:pPr>
              <a:spcBef>
                <a:spcPts val="600"/>
              </a:spcBef>
              <a:spcAft>
                <a:spcPts val="1200"/>
              </a:spcAft>
              <a:buFont typeface="Wingdings" panose="05000000000000000000" pitchFamily="2" charset="2"/>
              <a:buChar char="Ø"/>
            </a:pPr>
            <a:r>
              <a:rPr lang="en-US" altLang="zh-CN" sz="2000" dirty="0">
                <a:latin typeface="+mn-ea"/>
                <a:cs typeface="Times New Roman" panose="02020603050405020304" pitchFamily="18" charset="0"/>
              </a:rPr>
              <a:t> </a:t>
            </a:r>
            <a:r>
              <a:rPr lang="zh-CN" altLang="en-US" sz="2000" dirty="0">
                <a:latin typeface="+mn-ea"/>
                <a:cs typeface="Times New Roman" panose="02020603050405020304" pitchFamily="18" charset="0"/>
              </a:rPr>
              <a:t>学会在</a:t>
            </a:r>
            <a:r>
              <a:rPr lang="en-US" altLang="zh-CN" sz="2000" dirty="0">
                <a:latin typeface="+mn-ea"/>
                <a:cs typeface="Times New Roman" panose="02020603050405020304" pitchFamily="18" charset="0"/>
              </a:rPr>
              <a:t>MATLAB</a:t>
            </a:r>
            <a:r>
              <a:rPr lang="zh-CN" altLang="en-US" sz="2000" dirty="0">
                <a:latin typeface="+mn-ea"/>
                <a:cs typeface="Times New Roman" panose="02020603050405020304" pitchFamily="18" charset="0"/>
              </a:rPr>
              <a:t>中定义函数，表示信号；学会用波形、音频等方式展示信号（函数）；</a:t>
            </a:r>
            <a:endParaRPr lang="en-US" altLang="zh-CN" sz="2000" dirty="0">
              <a:latin typeface="+mn-ea"/>
              <a:cs typeface="Times New Roman" panose="02020603050405020304" pitchFamily="18" charset="0"/>
            </a:endParaRPr>
          </a:p>
          <a:p>
            <a:pPr>
              <a:spcBef>
                <a:spcPts val="600"/>
              </a:spcBef>
              <a:spcAft>
                <a:spcPts val="1200"/>
              </a:spcAft>
              <a:buFont typeface="Wingdings" panose="05000000000000000000" pitchFamily="2" charset="2"/>
              <a:buChar char="Ø"/>
            </a:pPr>
            <a:r>
              <a:rPr lang="en-US" altLang="zh-CN" sz="2000" dirty="0">
                <a:latin typeface="+mn-ea"/>
                <a:cs typeface="Times New Roman" panose="02020603050405020304" pitchFamily="18" charset="0"/>
              </a:rPr>
              <a:t> </a:t>
            </a:r>
            <a:r>
              <a:rPr lang="zh-CN" altLang="en-US" sz="2000" dirty="0">
                <a:latin typeface="+mn-ea"/>
                <a:cs typeface="Times New Roman" panose="02020603050405020304" pitchFamily="18" charset="0"/>
              </a:rPr>
              <a:t>利用</a:t>
            </a:r>
            <a:r>
              <a:rPr lang="en-US" altLang="zh-CN" sz="2000" dirty="0">
                <a:latin typeface="+mn-ea"/>
                <a:cs typeface="Times New Roman" panose="02020603050405020304" pitchFamily="18" charset="0"/>
              </a:rPr>
              <a:t>MATLAB</a:t>
            </a:r>
            <a:r>
              <a:rPr lang="zh-CN" altLang="en-US" sz="2000" dirty="0">
                <a:latin typeface="+mn-ea"/>
                <a:cs typeface="Times New Roman" panose="02020603050405020304" pitchFamily="18" charset="0"/>
              </a:rPr>
              <a:t>，对具有实际意义的信号进行表示和理解；</a:t>
            </a:r>
            <a:r>
              <a:rPr lang="en-US" altLang="zh-CN" sz="2000" dirty="0">
                <a:latin typeface="+mn-ea"/>
                <a:cs typeface="Times New Roman" panose="02020603050405020304" pitchFamily="18" charset="0"/>
              </a:rPr>
              <a:t> </a:t>
            </a:r>
          </a:p>
          <a:p>
            <a:pPr>
              <a:spcBef>
                <a:spcPts val="600"/>
              </a:spcBef>
              <a:spcAft>
                <a:spcPts val="1200"/>
              </a:spcAft>
              <a:buFont typeface="Wingdings" panose="05000000000000000000" pitchFamily="2" charset="2"/>
              <a:buChar char="Ø"/>
            </a:pPr>
            <a:r>
              <a:rPr lang="en-US" altLang="zh-CN" sz="2000" dirty="0">
                <a:latin typeface="+mn-ea"/>
                <a:cs typeface="Times New Roman" panose="02020603050405020304" pitchFamily="18" charset="0"/>
              </a:rPr>
              <a:t> </a:t>
            </a:r>
            <a:r>
              <a:rPr lang="zh-CN" altLang="en-US" sz="2000" dirty="0">
                <a:solidFill>
                  <a:srgbClr val="FF0000"/>
                </a:solidFill>
                <a:latin typeface="+mn-ea"/>
                <a:cs typeface="Times New Roman" panose="02020603050405020304" pitchFamily="18" charset="0"/>
              </a:rPr>
              <a:t>完成并提交实验作业。</a:t>
            </a:r>
            <a:endParaRPr lang="en-US" altLang="zh-CN" sz="2000" dirty="0">
              <a:solidFill>
                <a:srgbClr val="FF0000"/>
              </a:solidFill>
              <a:latin typeface="+mn-ea"/>
              <a:cs typeface="Times New Roman" panose="02020603050405020304" pitchFamily="18" charset="0"/>
            </a:endParaRPr>
          </a:p>
        </p:txBody>
      </p:sp>
    </p:spTree>
    <p:extLst>
      <p:ext uri="{BB962C8B-B14F-4D97-AF65-F5344CB8AC3E}">
        <p14:creationId xmlns:p14="http://schemas.microsoft.com/office/powerpoint/2010/main" val="3313387573"/>
      </p:ext>
    </p:extLst>
  </p:cSld>
  <p:clrMapOvr>
    <a:masterClrMapping/>
  </p:clrMapOvr>
  <p:transition spd="med">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25C303-6879-D547-8125-F07718E64B38}"/>
              </a:ext>
            </a:extLst>
          </p:cNvPr>
          <p:cNvSpPr>
            <a:spLocks noGrp="1"/>
          </p:cNvSpPr>
          <p:nvPr>
            <p:ph type="title"/>
          </p:nvPr>
        </p:nvSpPr>
        <p:spPr/>
        <p:txBody>
          <a:bodyPr/>
          <a:lstStyle/>
          <a:p>
            <a:r>
              <a:rPr lang="zh-CN" altLang="en-US" sz="3200" b="1" dirty="0">
                <a:solidFill>
                  <a:srgbClr val="527BBD"/>
                </a:solidFill>
                <a:latin typeface="Times New Roman" panose="02020603050405020304" pitchFamily="18" charset="0"/>
                <a:cs typeface="Times New Roman" panose="02020603050405020304" pitchFamily="18" charset="0"/>
              </a:rPr>
              <a:t>（二）实验内容：信号的表示</a:t>
            </a:r>
            <a:endParaRPr lang="en-US" altLang="zh-CN" sz="3200" dirty="0">
              <a:solidFill>
                <a:srgbClr val="000000"/>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4540E06A-412C-CE41-9E57-121FB374F2B8}"/>
              </a:ext>
            </a:extLst>
          </p:cNvPr>
          <p:cNvSpPr>
            <a:spLocks noGrp="1"/>
          </p:cNvSpPr>
          <p:nvPr>
            <p:ph idx="1"/>
          </p:nvPr>
        </p:nvSpPr>
        <p:spPr>
          <a:xfrm>
            <a:off x="660400" y="1347096"/>
            <a:ext cx="10230208" cy="4518398"/>
          </a:xfrm>
        </p:spPr>
        <p:txBody>
          <a:bodyPr/>
          <a:lstStyle/>
          <a:p>
            <a:pPr>
              <a:spcBef>
                <a:spcPts val="600"/>
              </a:spcBef>
              <a:spcAft>
                <a:spcPts val="1200"/>
              </a:spcAft>
              <a:buFont typeface="Wingdings" panose="05000000000000000000" pitchFamily="2" charset="2"/>
              <a:buChar char="l"/>
            </a:pPr>
            <a:r>
              <a:rPr lang="zh-CN" altLang="en-US" dirty="0">
                <a:solidFill>
                  <a:schemeClr val="tx1"/>
                </a:solidFill>
                <a:latin typeface="+mn-ea"/>
                <a:cs typeface="Times New Roman" panose="02020603050405020304" pitchFamily="18" charset="0"/>
              </a:rPr>
              <a:t> 通常，我们将自然界中的信号看作是连续时间信号，即时间点的数量为无限多个。然而，计算机所能存储及表示的信号只能是离散时间信号。</a:t>
            </a:r>
            <a:endParaRPr lang="en-US" altLang="zh-CN" dirty="0">
              <a:solidFill>
                <a:schemeClr val="tx1"/>
              </a:solidFill>
              <a:latin typeface="+mn-ea"/>
              <a:cs typeface="Times New Roman" panose="02020603050405020304" pitchFamily="18" charset="0"/>
            </a:endParaRPr>
          </a:p>
          <a:p>
            <a:pPr marL="0" indent="0">
              <a:spcBef>
                <a:spcPts val="600"/>
              </a:spcBef>
              <a:spcAft>
                <a:spcPts val="1200"/>
              </a:spcAft>
              <a:buNone/>
            </a:pPr>
            <a:endParaRPr lang="en-US" altLang="zh-CN" dirty="0">
              <a:solidFill>
                <a:schemeClr val="tx1"/>
              </a:solidFill>
              <a:latin typeface="+mn-ea"/>
              <a:cs typeface="Times New Roman" panose="02020603050405020304" pitchFamily="18" charset="0"/>
            </a:endParaRPr>
          </a:p>
          <a:p>
            <a:pPr>
              <a:spcBef>
                <a:spcPts val="600"/>
              </a:spcBef>
              <a:spcAft>
                <a:spcPts val="1200"/>
              </a:spcAft>
              <a:buFont typeface="Wingdings" panose="05000000000000000000" pitchFamily="2" charset="2"/>
              <a:buChar char="l"/>
            </a:pPr>
            <a:r>
              <a:rPr lang="en-US" altLang="zh-CN" dirty="0">
                <a:solidFill>
                  <a:schemeClr val="tx1"/>
                </a:solidFill>
                <a:latin typeface="+mn-ea"/>
                <a:cs typeface="Times New Roman" panose="02020603050405020304" pitchFamily="18" charset="0"/>
              </a:rPr>
              <a:t> </a:t>
            </a:r>
            <a:r>
              <a:rPr lang="zh-CN" altLang="en-US" dirty="0">
                <a:solidFill>
                  <a:schemeClr val="tx1"/>
                </a:solidFill>
                <a:latin typeface="+mn-ea"/>
                <a:cs typeface="Times New Roman" panose="02020603050405020304" pitchFamily="18" charset="0"/>
              </a:rPr>
              <a:t>实际上，根据奈奎斯特采样定理，若离散时间信号具有足够高的采样频率，足够短的采样周期，则该离散时间信号可用来重建其所对应的的连续时间信号。</a:t>
            </a:r>
            <a:endParaRPr lang="en-US" altLang="zh-CN" dirty="0">
              <a:solidFill>
                <a:schemeClr val="tx1"/>
              </a:solidFill>
              <a:latin typeface="+mn-ea"/>
              <a:cs typeface="Times New Roman" panose="02020603050405020304" pitchFamily="18" charset="0"/>
            </a:endParaRPr>
          </a:p>
          <a:p>
            <a:pPr>
              <a:spcBef>
                <a:spcPts val="600"/>
              </a:spcBef>
              <a:spcAft>
                <a:spcPts val="1200"/>
              </a:spcAft>
              <a:buFont typeface="Wingdings" panose="05000000000000000000" pitchFamily="2" charset="2"/>
              <a:buChar char="l"/>
            </a:pPr>
            <a:endParaRPr lang="en-US" altLang="zh-CN" dirty="0">
              <a:solidFill>
                <a:schemeClr val="tx1"/>
              </a:solidFill>
              <a:latin typeface="+mn-ea"/>
              <a:cs typeface="Times New Roman" panose="02020603050405020304" pitchFamily="18" charset="0"/>
            </a:endParaRPr>
          </a:p>
          <a:p>
            <a:pPr>
              <a:spcBef>
                <a:spcPts val="600"/>
              </a:spcBef>
              <a:spcAft>
                <a:spcPts val="1200"/>
              </a:spcAft>
              <a:buFont typeface="Wingdings" panose="05000000000000000000" pitchFamily="2" charset="2"/>
              <a:buChar char="l"/>
            </a:pPr>
            <a:r>
              <a:rPr lang="en-US" altLang="zh-CN" dirty="0">
                <a:solidFill>
                  <a:schemeClr val="tx1"/>
                </a:solidFill>
                <a:latin typeface="+mn-ea"/>
                <a:cs typeface="Times New Roman" panose="02020603050405020304" pitchFamily="18" charset="0"/>
              </a:rPr>
              <a:t> </a:t>
            </a:r>
            <a:r>
              <a:rPr lang="zh-CN" altLang="en-US" dirty="0">
                <a:solidFill>
                  <a:schemeClr val="tx1"/>
                </a:solidFill>
                <a:latin typeface="+mn-ea"/>
                <a:cs typeface="Times New Roman" panose="02020603050405020304" pitchFamily="18" charset="0"/>
              </a:rPr>
              <a:t>也就是说，具有足够高采样频率的离散时间信号保留了对应的连续时间信号的全部特征，因此可用来表示对应的连续时间信号。</a:t>
            </a:r>
            <a:endParaRPr lang="en-US" altLang="zh-CN" dirty="0">
              <a:solidFill>
                <a:schemeClr val="tx1"/>
              </a:solidFill>
              <a:latin typeface="+mn-ea"/>
              <a:cs typeface="Times New Roman" panose="02020603050405020304" pitchFamily="18" charset="0"/>
            </a:endParaRPr>
          </a:p>
        </p:txBody>
      </p:sp>
    </p:spTree>
    <p:extLst>
      <p:ext uri="{BB962C8B-B14F-4D97-AF65-F5344CB8AC3E}">
        <p14:creationId xmlns:p14="http://schemas.microsoft.com/office/powerpoint/2010/main" val="1291501691"/>
      </p:ext>
    </p:extLst>
  </p:cSld>
  <p:clrMapOvr>
    <a:masterClrMapping/>
  </p:clrMapOvr>
  <p:transition spd="med">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25C303-6879-D547-8125-F07718E64B38}"/>
              </a:ext>
            </a:extLst>
          </p:cNvPr>
          <p:cNvSpPr>
            <a:spLocks noGrp="1"/>
          </p:cNvSpPr>
          <p:nvPr>
            <p:ph type="title"/>
          </p:nvPr>
        </p:nvSpPr>
        <p:spPr/>
        <p:txBody>
          <a:bodyPr/>
          <a:lstStyle/>
          <a:p>
            <a:r>
              <a:rPr lang="zh-CN" altLang="en-US" sz="3200" b="1" dirty="0">
                <a:solidFill>
                  <a:srgbClr val="527BBD"/>
                </a:solidFill>
                <a:latin typeface="Times New Roman" panose="02020603050405020304" pitchFamily="18" charset="0"/>
                <a:cs typeface="Times New Roman" panose="02020603050405020304" pitchFamily="18" charset="0"/>
              </a:rPr>
              <a:t>（二）实验内容：信号的表示</a:t>
            </a:r>
            <a:endParaRPr lang="en-US" altLang="zh-CN" sz="3200" dirty="0">
              <a:solidFill>
                <a:srgbClr val="000000"/>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4540E06A-412C-CE41-9E57-121FB374F2B8}"/>
              </a:ext>
            </a:extLst>
          </p:cNvPr>
          <p:cNvSpPr>
            <a:spLocks noGrp="1"/>
          </p:cNvSpPr>
          <p:nvPr>
            <p:ph idx="1"/>
          </p:nvPr>
        </p:nvSpPr>
        <p:spPr>
          <a:xfrm>
            <a:off x="660400" y="1347096"/>
            <a:ext cx="10230208" cy="4518398"/>
          </a:xfrm>
        </p:spPr>
        <p:txBody>
          <a:bodyPr/>
          <a:lstStyle/>
          <a:p>
            <a:pPr>
              <a:spcBef>
                <a:spcPts val="600"/>
              </a:spcBef>
              <a:spcAft>
                <a:spcPts val="1200"/>
              </a:spcAft>
              <a:buFont typeface="Wingdings" panose="05000000000000000000" pitchFamily="2" charset="2"/>
              <a:buChar char="l"/>
            </a:pPr>
            <a:r>
              <a:rPr lang="zh-CN" altLang="en-US" dirty="0">
                <a:solidFill>
                  <a:schemeClr val="tx1"/>
                </a:solidFill>
                <a:latin typeface="+mn-ea"/>
                <a:cs typeface="Times New Roman" panose="02020603050405020304" pitchFamily="18" charset="0"/>
              </a:rPr>
              <a:t> 为了在计算机中存储一个物理上真实存在的信号，我们定义采样周期为</a:t>
            </a:r>
            <a:r>
              <a:rPr lang="en-US" altLang="zh-CN" dirty="0">
                <a:solidFill>
                  <a:schemeClr val="tx1"/>
                </a:solidFill>
                <a:latin typeface="+mn-ea"/>
                <a:cs typeface="Times New Roman" panose="02020603050405020304" pitchFamily="18" charset="0"/>
              </a:rPr>
              <a:t>Ts</a:t>
            </a:r>
            <a:r>
              <a:rPr lang="zh-CN" altLang="en-US" dirty="0">
                <a:solidFill>
                  <a:schemeClr val="tx1"/>
                </a:solidFill>
                <a:latin typeface="+mn-ea"/>
                <a:cs typeface="Times New Roman" panose="02020603050405020304" pitchFamily="18" charset="0"/>
              </a:rPr>
              <a:t>。在本实验中，我们假定所给的</a:t>
            </a:r>
            <a:r>
              <a:rPr lang="en-US" altLang="zh-CN" dirty="0">
                <a:solidFill>
                  <a:schemeClr val="tx1"/>
                </a:solidFill>
                <a:latin typeface="+mn-ea"/>
                <a:cs typeface="Times New Roman" panose="02020603050405020304" pitchFamily="18" charset="0"/>
              </a:rPr>
              <a:t>Ts</a:t>
            </a:r>
            <a:r>
              <a:rPr lang="zh-CN" altLang="en-US" dirty="0">
                <a:solidFill>
                  <a:schemeClr val="tx1"/>
                </a:solidFill>
                <a:latin typeface="+mn-ea"/>
                <a:cs typeface="Times New Roman" panose="02020603050405020304" pitchFamily="18" charset="0"/>
              </a:rPr>
              <a:t>都足够短，能够不丢失原始连续时间信号的任何特征。</a:t>
            </a:r>
            <a:endParaRPr lang="en-US" altLang="zh-CN" dirty="0">
              <a:solidFill>
                <a:schemeClr val="tx1"/>
              </a:solidFill>
              <a:latin typeface="+mn-ea"/>
              <a:cs typeface="Times New Roman" panose="02020603050405020304" pitchFamily="18" charset="0"/>
            </a:endParaRPr>
          </a:p>
          <a:p>
            <a:pPr>
              <a:spcBef>
                <a:spcPts val="600"/>
              </a:spcBef>
              <a:spcAft>
                <a:spcPts val="1200"/>
              </a:spcAft>
              <a:buFont typeface="Wingdings" panose="05000000000000000000" pitchFamily="2" charset="2"/>
              <a:buChar char="l"/>
            </a:pPr>
            <a:endParaRPr lang="en-US" altLang="zh-CN" dirty="0">
              <a:solidFill>
                <a:schemeClr val="tx1"/>
              </a:solidFill>
              <a:latin typeface="+mn-ea"/>
              <a:cs typeface="Times New Roman" panose="02020603050405020304" pitchFamily="18" charset="0"/>
            </a:endParaRPr>
          </a:p>
          <a:p>
            <a:pPr>
              <a:spcBef>
                <a:spcPts val="600"/>
              </a:spcBef>
              <a:spcAft>
                <a:spcPts val="1200"/>
              </a:spcAft>
              <a:buFont typeface="Wingdings" panose="05000000000000000000" pitchFamily="2" charset="2"/>
              <a:buChar char="l"/>
            </a:pPr>
            <a:r>
              <a:rPr lang="en-US" altLang="zh-CN" dirty="0">
                <a:solidFill>
                  <a:schemeClr val="tx1"/>
                </a:solidFill>
                <a:latin typeface="+mn-ea"/>
                <a:cs typeface="Times New Roman" panose="02020603050405020304" pitchFamily="18" charset="0"/>
              </a:rPr>
              <a:t> </a:t>
            </a:r>
            <a:r>
              <a:rPr lang="zh-CN" altLang="en-US" dirty="0">
                <a:solidFill>
                  <a:schemeClr val="tx1"/>
                </a:solidFill>
                <a:latin typeface="+mn-ea"/>
                <a:cs typeface="Times New Roman" panose="02020603050405020304" pitchFamily="18" charset="0"/>
              </a:rPr>
              <a:t>定义采样长度为</a:t>
            </a:r>
            <a:r>
              <a:rPr lang="en-US" altLang="zh-CN" dirty="0">
                <a:solidFill>
                  <a:schemeClr val="tx1"/>
                </a:solidFill>
                <a:latin typeface="+mn-ea"/>
                <a:cs typeface="Times New Roman" panose="02020603050405020304" pitchFamily="18" charset="0"/>
              </a:rPr>
              <a:t>N</a:t>
            </a:r>
            <a:r>
              <a:rPr lang="zh-CN" altLang="en-US" dirty="0">
                <a:solidFill>
                  <a:schemeClr val="tx1"/>
                </a:solidFill>
                <a:latin typeface="+mn-ea"/>
                <a:cs typeface="Times New Roman" panose="02020603050405020304" pitchFamily="18" charset="0"/>
              </a:rPr>
              <a:t>（个点），则信号的时间为</a:t>
            </a:r>
            <a:r>
              <a:rPr lang="en-US" altLang="zh-CN" dirty="0">
                <a:solidFill>
                  <a:schemeClr val="tx1"/>
                </a:solidFill>
                <a:latin typeface="+mn-ea"/>
                <a:cs typeface="Times New Roman" panose="02020603050405020304" pitchFamily="18" charset="0"/>
              </a:rPr>
              <a:t>N</a:t>
            </a:r>
            <a:r>
              <a:rPr lang="zh-CN" altLang="en-US" dirty="0">
                <a:solidFill>
                  <a:schemeClr val="tx1"/>
                </a:solidFill>
                <a:latin typeface="+mn-ea"/>
                <a:cs typeface="Times New Roman" panose="02020603050405020304" pitchFamily="18" charset="0"/>
              </a:rPr>
              <a:t>*</a:t>
            </a:r>
            <a:r>
              <a:rPr lang="en-US" altLang="zh-CN" dirty="0">
                <a:solidFill>
                  <a:schemeClr val="tx1"/>
                </a:solidFill>
                <a:latin typeface="+mn-ea"/>
                <a:cs typeface="Times New Roman" panose="02020603050405020304" pitchFamily="18" charset="0"/>
              </a:rPr>
              <a:t>Ts</a:t>
            </a:r>
            <a:r>
              <a:rPr lang="zh-CN" altLang="en-US" dirty="0">
                <a:solidFill>
                  <a:schemeClr val="tx1"/>
                </a:solidFill>
                <a:latin typeface="+mn-ea"/>
                <a:cs typeface="Times New Roman" panose="02020603050405020304" pitchFamily="18" charset="0"/>
              </a:rPr>
              <a:t>。</a:t>
            </a:r>
            <a:endParaRPr lang="en-US" altLang="zh-CN" dirty="0">
              <a:solidFill>
                <a:schemeClr val="tx1"/>
              </a:solidFill>
              <a:latin typeface="+mn-ea"/>
              <a:cs typeface="Times New Roman" panose="02020603050405020304" pitchFamily="18" charset="0"/>
            </a:endParaRPr>
          </a:p>
          <a:p>
            <a:pPr marL="0" indent="0">
              <a:spcBef>
                <a:spcPts val="600"/>
              </a:spcBef>
              <a:spcAft>
                <a:spcPts val="1200"/>
              </a:spcAft>
              <a:buNone/>
            </a:pPr>
            <a:endParaRPr lang="en-US" altLang="zh-CN" dirty="0">
              <a:solidFill>
                <a:schemeClr val="tx1"/>
              </a:solidFill>
              <a:latin typeface="+mn-ea"/>
              <a:cs typeface="Times New Roman" panose="02020603050405020304" pitchFamily="18" charset="0"/>
            </a:endParaRPr>
          </a:p>
        </p:txBody>
      </p:sp>
    </p:spTree>
    <p:extLst>
      <p:ext uri="{BB962C8B-B14F-4D97-AF65-F5344CB8AC3E}">
        <p14:creationId xmlns:p14="http://schemas.microsoft.com/office/powerpoint/2010/main" val="3952332854"/>
      </p:ext>
    </p:extLst>
  </p:cSld>
  <p:clrMapOvr>
    <a:masterClrMapping/>
  </p:clrMapOvr>
  <p:transition spd="med">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25C303-6879-D547-8125-F07718E64B38}"/>
              </a:ext>
            </a:extLst>
          </p:cNvPr>
          <p:cNvSpPr>
            <a:spLocks noGrp="1"/>
          </p:cNvSpPr>
          <p:nvPr>
            <p:ph type="title"/>
          </p:nvPr>
        </p:nvSpPr>
        <p:spPr/>
        <p:txBody>
          <a:bodyPr/>
          <a:lstStyle/>
          <a:p>
            <a:r>
              <a:rPr lang="zh-CN" altLang="en-US" sz="3200" b="1" dirty="0">
                <a:solidFill>
                  <a:srgbClr val="527BBD"/>
                </a:solidFill>
                <a:latin typeface="Times New Roman" panose="02020603050405020304" pitchFamily="18" charset="0"/>
                <a:cs typeface="Times New Roman" panose="02020603050405020304" pitchFamily="18" charset="0"/>
              </a:rPr>
              <a:t>（二）实验内容：信号的表示</a:t>
            </a:r>
            <a:endParaRPr lang="en-US" altLang="zh-CN" sz="3200" dirty="0">
              <a:solidFill>
                <a:srgbClr val="000000"/>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4540E06A-412C-CE41-9E57-121FB374F2B8}"/>
              </a:ext>
            </a:extLst>
          </p:cNvPr>
          <p:cNvSpPr>
            <a:spLocks noGrp="1"/>
          </p:cNvSpPr>
          <p:nvPr>
            <p:ph idx="1"/>
          </p:nvPr>
        </p:nvSpPr>
        <p:spPr>
          <a:xfrm>
            <a:off x="660400" y="1347096"/>
            <a:ext cx="10230208" cy="4518398"/>
          </a:xfrm>
        </p:spPr>
        <p:txBody>
          <a:bodyPr/>
          <a:lstStyle/>
          <a:p>
            <a:pPr>
              <a:spcBef>
                <a:spcPts val="600"/>
              </a:spcBef>
              <a:spcAft>
                <a:spcPts val="1200"/>
              </a:spcAft>
              <a:buFont typeface="Wingdings" panose="05000000000000000000" pitchFamily="2" charset="2"/>
              <a:buChar char="l"/>
            </a:pPr>
            <a:r>
              <a:rPr lang="en-US" altLang="zh-CN" dirty="0">
                <a:solidFill>
                  <a:schemeClr val="tx1"/>
                </a:solidFill>
                <a:latin typeface="+mn-ea"/>
                <a:cs typeface="Times New Roman" panose="02020603050405020304" pitchFamily="18" charset="0"/>
              </a:rPr>
              <a:t> </a:t>
            </a:r>
            <a:r>
              <a:rPr lang="zh-CN" altLang="en-US" dirty="0">
                <a:solidFill>
                  <a:schemeClr val="tx1"/>
                </a:solidFill>
                <a:latin typeface="+mn-ea"/>
                <a:cs typeface="Times New Roman" panose="02020603050405020304" pitchFamily="18" charset="0"/>
              </a:rPr>
              <a:t>在</a:t>
            </a:r>
            <a:r>
              <a:rPr lang="en-US" altLang="zh-CN" dirty="0">
                <a:solidFill>
                  <a:schemeClr val="tx1"/>
                </a:solidFill>
                <a:latin typeface="+mn-ea"/>
                <a:cs typeface="Times New Roman" panose="02020603050405020304" pitchFamily="18" charset="0"/>
              </a:rPr>
              <a:t>MATLAB</a:t>
            </a:r>
            <a:r>
              <a:rPr lang="zh-CN" altLang="en-US" dirty="0">
                <a:solidFill>
                  <a:schemeClr val="tx1"/>
                </a:solidFill>
                <a:latin typeface="+mn-ea"/>
                <a:cs typeface="Times New Roman" panose="02020603050405020304" pitchFamily="18" charset="0"/>
              </a:rPr>
              <a:t>中，信号的时间可用一个</a:t>
            </a:r>
            <a:r>
              <a:rPr lang="en-US" altLang="zh-CN" dirty="0">
                <a:solidFill>
                  <a:schemeClr val="tx1"/>
                </a:solidFill>
                <a:latin typeface="+mn-ea"/>
                <a:cs typeface="Times New Roman" panose="02020603050405020304" pitchFamily="18" charset="0"/>
              </a:rPr>
              <a:t>N</a:t>
            </a:r>
            <a:r>
              <a:rPr lang="zh-CN" altLang="en-US" dirty="0">
                <a:solidFill>
                  <a:schemeClr val="tx1"/>
                </a:solidFill>
                <a:latin typeface="+mn-ea"/>
                <a:cs typeface="Times New Roman" panose="02020603050405020304" pitchFamily="18" charset="0"/>
              </a:rPr>
              <a:t>列的行向量表示。通过以下命令可得到一个正弦波信号：</a:t>
            </a:r>
            <a:endParaRPr lang="en-US" altLang="zh-CN" dirty="0">
              <a:solidFill>
                <a:schemeClr val="tx1"/>
              </a:solidFill>
              <a:latin typeface="+mn-ea"/>
              <a:cs typeface="Times New Roman" panose="02020603050405020304" pitchFamily="18" charset="0"/>
            </a:endParaRPr>
          </a:p>
          <a:p>
            <a:pPr>
              <a:spcBef>
                <a:spcPts val="600"/>
              </a:spcBef>
              <a:spcAft>
                <a:spcPts val="1200"/>
              </a:spcAft>
              <a:buFont typeface="Wingdings" panose="05000000000000000000" pitchFamily="2" charset="2"/>
              <a:buChar char="l"/>
            </a:pPr>
            <a:endParaRPr lang="en-US" altLang="zh-CN" dirty="0">
              <a:solidFill>
                <a:schemeClr val="tx1"/>
              </a:solidFill>
              <a:latin typeface="+mn-ea"/>
              <a:cs typeface="Times New Roman" panose="02020603050405020304" pitchFamily="18" charset="0"/>
            </a:endParaRPr>
          </a:p>
          <a:p>
            <a:pPr>
              <a:spcBef>
                <a:spcPts val="600"/>
              </a:spcBef>
              <a:spcAft>
                <a:spcPts val="1200"/>
              </a:spcAft>
              <a:buFont typeface="Wingdings" panose="05000000000000000000" pitchFamily="2" charset="2"/>
              <a:buChar char="l"/>
            </a:pPr>
            <a:endParaRPr lang="en-US" altLang="zh-CN" dirty="0">
              <a:solidFill>
                <a:schemeClr val="tx1"/>
              </a:solidFill>
              <a:latin typeface="+mn-ea"/>
              <a:cs typeface="Times New Roman" panose="02020603050405020304" pitchFamily="18" charset="0"/>
            </a:endParaRPr>
          </a:p>
          <a:p>
            <a:pPr>
              <a:spcBef>
                <a:spcPts val="600"/>
              </a:spcBef>
              <a:spcAft>
                <a:spcPts val="1200"/>
              </a:spcAft>
              <a:buFont typeface="Wingdings" panose="05000000000000000000" pitchFamily="2" charset="2"/>
              <a:buChar char="l"/>
            </a:pPr>
            <a:endParaRPr lang="en-US" altLang="zh-CN" dirty="0">
              <a:solidFill>
                <a:schemeClr val="tx1"/>
              </a:solidFill>
              <a:latin typeface="+mn-ea"/>
              <a:cs typeface="Times New Roman" panose="02020603050405020304" pitchFamily="18" charset="0"/>
            </a:endParaRPr>
          </a:p>
          <a:p>
            <a:pPr marL="0" indent="0">
              <a:spcBef>
                <a:spcPts val="600"/>
              </a:spcBef>
              <a:spcAft>
                <a:spcPts val="1200"/>
              </a:spcAft>
              <a:buNone/>
            </a:pPr>
            <a:endParaRPr lang="en-US" altLang="zh-CN" dirty="0">
              <a:solidFill>
                <a:schemeClr val="tx1"/>
              </a:solidFill>
              <a:latin typeface="+mn-ea"/>
              <a:cs typeface="Times New Roman" panose="02020603050405020304" pitchFamily="18" charset="0"/>
            </a:endParaRPr>
          </a:p>
          <a:p>
            <a:pPr>
              <a:spcBef>
                <a:spcPts val="600"/>
              </a:spcBef>
              <a:spcAft>
                <a:spcPts val="1200"/>
              </a:spcAft>
              <a:buFont typeface="Wingdings" panose="05000000000000000000" pitchFamily="2" charset="2"/>
              <a:buChar char="l"/>
            </a:pPr>
            <a:r>
              <a:rPr lang="zh-CN" altLang="en-US" dirty="0">
                <a:solidFill>
                  <a:schemeClr val="tx1"/>
                </a:solidFill>
                <a:latin typeface="+mn-ea"/>
                <a:cs typeface="Times New Roman" panose="02020603050405020304" pitchFamily="18" charset="0"/>
              </a:rPr>
              <a:t> 在</a:t>
            </a:r>
            <a:r>
              <a:rPr lang="en-US" altLang="zh-CN" dirty="0">
                <a:solidFill>
                  <a:schemeClr val="tx1"/>
                </a:solidFill>
                <a:latin typeface="+mn-ea"/>
                <a:cs typeface="Times New Roman" panose="02020603050405020304" pitchFamily="18" charset="0"/>
              </a:rPr>
              <a:t>MATLAB</a:t>
            </a:r>
            <a:r>
              <a:rPr lang="zh-CN" altLang="en-US" dirty="0">
                <a:solidFill>
                  <a:schemeClr val="tx1"/>
                </a:solidFill>
                <a:latin typeface="+mn-ea"/>
                <a:cs typeface="Times New Roman" panose="02020603050405020304" pitchFamily="18" charset="0"/>
              </a:rPr>
              <a:t>工作区中看一看自变量</a:t>
            </a:r>
            <a:r>
              <a:rPr lang="en-US" altLang="zh-CN" dirty="0">
                <a:solidFill>
                  <a:schemeClr val="tx1"/>
                </a:solidFill>
                <a:latin typeface="+mn-ea"/>
                <a:cs typeface="Times New Roman" panose="02020603050405020304" pitchFamily="18" charset="0"/>
              </a:rPr>
              <a:t>t</a:t>
            </a:r>
            <a:r>
              <a:rPr lang="zh-CN" altLang="en-US" dirty="0">
                <a:solidFill>
                  <a:schemeClr val="tx1"/>
                </a:solidFill>
                <a:latin typeface="+mn-ea"/>
                <a:cs typeface="Times New Roman" panose="02020603050405020304" pitchFamily="18" charset="0"/>
              </a:rPr>
              <a:t>（时间）和因变量</a:t>
            </a:r>
            <a:r>
              <a:rPr lang="en-US" altLang="zh-CN" dirty="0">
                <a:solidFill>
                  <a:schemeClr val="tx1"/>
                </a:solidFill>
                <a:latin typeface="+mn-ea"/>
                <a:cs typeface="Times New Roman" panose="02020603050405020304" pitchFamily="18" charset="0"/>
              </a:rPr>
              <a:t>x</a:t>
            </a:r>
            <a:r>
              <a:rPr lang="zh-CN" altLang="en-US" dirty="0">
                <a:solidFill>
                  <a:schemeClr val="tx1"/>
                </a:solidFill>
                <a:latin typeface="+mn-ea"/>
                <a:cs typeface="Times New Roman" panose="02020603050405020304" pitchFamily="18" charset="0"/>
              </a:rPr>
              <a:t>（幅度）的尺寸分别是多少？</a:t>
            </a:r>
            <a:endParaRPr lang="en-US" altLang="zh-CN" dirty="0">
              <a:solidFill>
                <a:schemeClr val="tx1"/>
              </a:solidFill>
              <a:latin typeface="+mn-ea"/>
              <a:cs typeface="Times New Roman" panose="02020603050405020304" pitchFamily="18" charset="0"/>
            </a:endParaRPr>
          </a:p>
        </p:txBody>
      </p:sp>
      <p:pic>
        <p:nvPicPr>
          <p:cNvPr id="7" name="图片 6">
            <a:extLst>
              <a:ext uri="{FF2B5EF4-FFF2-40B4-BE49-F238E27FC236}">
                <a16:creationId xmlns:a16="http://schemas.microsoft.com/office/drawing/2014/main" id="{94C583AB-53AC-40DC-9861-A0A935100A65}"/>
              </a:ext>
            </a:extLst>
          </p:cNvPr>
          <p:cNvPicPr>
            <a:picLocks noChangeAspect="1"/>
          </p:cNvPicPr>
          <p:nvPr/>
        </p:nvPicPr>
        <p:blipFill>
          <a:blip r:embed="rId3"/>
          <a:stretch>
            <a:fillRect/>
          </a:stretch>
        </p:blipFill>
        <p:spPr>
          <a:xfrm>
            <a:off x="3498456" y="2204770"/>
            <a:ext cx="4549303" cy="1062412"/>
          </a:xfrm>
          <a:prstGeom prst="rect">
            <a:avLst/>
          </a:prstGeom>
          <a:ln>
            <a:solidFill>
              <a:schemeClr val="tx1"/>
            </a:solidFill>
          </a:ln>
        </p:spPr>
      </p:pic>
    </p:spTree>
    <p:extLst>
      <p:ext uri="{BB962C8B-B14F-4D97-AF65-F5344CB8AC3E}">
        <p14:creationId xmlns:p14="http://schemas.microsoft.com/office/powerpoint/2010/main" val="3010088621"/>
      </p:ext>
    </p:extLst>
  </p:cSld>
  <p:clrMapOvr>
    <a:masterClrMapping/>
  </p:clrMapOvr>
  <p:transition spd="med">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25C303-6879-D547-8125-F07718E64B38}"/>
              </a:ext>
            </a:extLst>
          </p:cNvPr>
          <p:cNvSpPr>
            <a:spLocks noGrp="1"/>
          </p:cNvSpPr>
          <p:nvPr>
            <p:ph type="title"/>
          </p:nvPr>
        </p:nvSpPr>
        <p:spPr/>
        <p:txBody>
          <a:bodyPr/>
          <a:lstStyle/>
          <a:p>
            <a:r>
              <a:rPr lang="zh-CN" altLang="en-US" sz="3200" b="1" dirty="0">
                <a:solidFill>
                  <a:srgbClr val="527BBD"/>
                </a:solidFill>
                <a:latin typeface="Times New Roman" panose="02020603050405020304" pitchFamily="18" charset="0"/>
                <a:cs typeface="Times New Roman" panose="02020603050405020304" pitchFamily="18" charset="0"/>
              </a:rPr>
              <a:t>（二）实验内容：信号的表示</a:t>
            </a:r>
            <a:endParaRPr lang="en-US" altLang="zh-CN" sz="3200" dirty="0">
              <a:solidFill>
                <a:srgbClr val="000000"/>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4540E06A-412C-CE41-9E57-121FB374F2B8}"/>
              </a:ext>
            </a:extLst>
          </p:cNvPr>
          <p:cNvSpPr>
            <a:spLocks noGrp="1"/>
          </p:cNvSpPr>
          <p:nvPr>
            <p:ph idx="1"/>
          </p:nvPr>
        </p:nvSpPr>
        <p:spPr>
          <a:xfrm>
            <a:off x="660400" y="1347096"/>
            <a:ext cx="10230208" cy="4518398"/>
          </a:xfrm>
        </p:spPr>
        <p:txBody>
          <a:bodyPr/>
          <a:lstStyle/>
          <a:p>
            <a:pPr>
              <a:spcBef>
                <a:spcPts val="600"/>
              </a:spcBef>
              <a:spcAft>
                <a:spcPts val="1200"/>
              </a:spcAft>
              <a:buFont typeface="Wingdings" panose="05000000000000000000" pitchFamily="2" charset="2"/>
              <a:buChar char="l"/>
            </a:pPr>
            <a:r>
              <a:rPr lang="zh-CN" altLang="en-US" dirty="0">
                <a:solidFill>
                  <a:schemeClr val="tx1"/>
                </a:solidFill>
                <a:latin typeface="+mn-ea"/>
                <a:cs typeface="Times New Roman" panose="02020603050405020304" pitchFamily="18" charset="0"/>
              </a:rPr>
              <a:t> 在实验一中，我们已学习了如何用波形图来表示一个函数（信号），例如：</a:t>
            </a:r>
            <a:endParaRPr lang="en-US" altLang="zh-CN" dirty="0">
              <a:solidFill>
                <a:schemeClr val="tx1"/>
              </a:solidFill>
              <a:latin typeface="+mn-ea"/>
              <a:cs typeface="Times New Roman" panose="02020603050405020304" pitchFamily="18" charset="0"/>
            </a:endParaRPr>
          </a:p>
          <a:p>
            <a:pPr>
              <a:spcBef>
                <a:spcPts val="600"/>
              </a:spcBef>
              <a:spcAft>
                <a:spcPts val="1200"/>
              </a:spcAft>
              <a:buFont typeface="Wingdings" panose="05000000000000000000" pitchFamily="2" charset="2"/>
              <a:buChar char="l"/>
            </a:pPr>
            <a:endParaRPr lang="en-US" altLang="zh-CN" dirty="0">
              <a:solidFill>
                <a:schemeClr val="tx1"/>
              </a:solidFill>
              <a:latin typeface="+mn-ea"/>
              <a:cs typeface="Times New Roman" panose="02020603050405020304" pitchFamily="18" charset="0"/>
            </a:endParaRPr>
          </a:p>
          <a:p>
            <a:pPr>
              <a:spcBef>
                <a:spcPts val="600"/>
              </a:spcBef>
              <a:spcAft>
                <a:spcPts val="1200"/>
              </a:spcAft>
              <a:buFont typeface="Wingdings" panose="05000000000000000000" pitchFamily="2" charset="2"/>
              <a:buChar char="l"/>
            </a:pPr>
            <a:endParaRPr lang="en-US" altLang="zh-CN" dirty="0">
              <a:solidFill>
                <a:schemeClr val="tx1"/>
              </a:solidFill>
              <a:latin typeface="+mn-ea"/>
              <a:cs typeface="Times New Roman" panose="02020603050405020304" pitchFamily="18" charset="0"/>
            </a:endParaRPr>
          </a:p>
        </p:txBody>
      </p:sp>
      <p:pic>
        <p:nvPicPr>
          <p:cNvPr id="6" name="图片 5">
            <a:extLst>
              <a:ext uri="{FF2B5EF4-FFF2-40B4-BE49-F238E27FC236}">
                <a16:creationId xmlns:a16="http://schemas.microsoft.com/office/drawing/2014/main" id="{9105F5B7-8EF0-4257-9EAE-F63C4DE2AEFE}"/>
              </a:ext>
            </a:extLst>
          </p:cNvPr>
          <p:cNvPicPr>
            <a:picLocks noChangeAspect="1"/>
          </p:cNvPicPr>
          <p:nvPr/>
        </p:nvPicPr>
        <p:blipFill>
          <a:blip r:embed="rId3"/>
          <a:stretch>
            <a:fillRect/>
          </a:stretch>
        </p:blipFill>
        <p:spPr>
          <a:xfrm>
            <a:off x="3616878" y="2241050"/>
            <a:ext cx="3291744" cy="1755597"/>
          </a:xfrm>
          <a:prstGeom prst="rect">
            <a:avLst/>
          </a:prstGeom>
          <a:ln>
            <a:solidFill>
              <a:schemeClr val="tx1"/>
            </a:solidFill>
          </a:ln>
        </p:spPr>
      </p:pic>
    </p:spTree>
    <p:extLst>
      <p:ext uri="{BB962C8B-B14F-4D97-AF65-F5344CB8AC3E}">
        <p14:creationId xmlns:p14="http://schemas.microsoft.com/office/powerpoint/2010/main" val="1488646308"/>
      </p:ext>
    </p:extLst>
  </p:cSld>
  <p:clrMapOvr>
    <a:masterClrMapping/>
  </p:clrMapOvr>
  <p:transition spd="med">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25C303-6879-D547-8125-F07718E64B38}"/>
              </a:ext>
            </a:extLst>
          </p:cNvPr>
          <p:cNvSpPr>
            <a:spLocks noGrp="1"/>
          </p:cNvSpPr>
          <p:nvPr>
            <p:ph type="title"/>
          </p:nvPr>
        </p:nvSpPr>
        <p:spPr/>
        <p:txBody>
          <a:bodyPr/>
          <a:lstStyle/>
          <a:p>
            <a:r>
              <a:rPr lang="zh-CN" altLang="en-US" sz="3200" b="1" dirty="0">
                <a:solidFill>
                  <a:srgbClr val="527BBD"/>
                </a:solidFill>
                <a:latin typeface="Times New Roman" panose="02020603050405020304" pitchFamily="18" charset="0"/>
                <a:cs typeface="Times New Roman" panose="02020603050405020304" pitchFamily="18" charset="0"/>
              </a:rPr>
              <a:t>（二）实验内容：信号的表示</a:t>
            </a:r>
            <a:endParaRPr lang="en-US" altLang="zh-CN" sz="3200" dirty="0">
              <a:solidFill>
                <a:srgbClr val="000000"/>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4540E06A-412C-CE41-9E57-121FB374F2B8}"/>
              </a:ext>
            </a:extLst>
          </p:cNvPr>
          <p:cNvSpPr>
            <a:spLocks noGrp="1"/>
          </p:cNvSpPr>
          <p:nvPr>
            <p:ph idx="1"/>
          </p:nvPr>
        </p:nvSpPr>
        <p:spPr>
          <a:xfrm>
            <a:off x="660400" y="1347096"/>
            <a:ext cx="10230208" cy="4518398"/>
          </a:xfrm>
        </p:spPr>
        <p:txBody>
          <a:bodyPr/>
          <a:lstStyle/>
          <a:p>
            <a:pPr>
              <a:spcBef>
                <a:spcPts val="600"/>
              </a:spcBef>
              <a:spcAft>
                <a:spcPts val="1200"/>
              </a:spcAft>
              <a:buFont typeface="Wingdings" panose="05000000000000000000" pitchFamily="2" charset="2"/>
              <a:buChar char="l"/>
            </a:pPr>
            <a:r>
              <a:rPr lang="zh-CN" altLang="en-US" dirty="0">
                <a:solidFill>
                  <a:schemeClr val="tx1"/>
                </a:solidFill>
                <a:latin typeface="+mn-ea"/>
                <a:cs typeface="Times New Roman" panose="02020603050405020304" pitchFamily="18" charset="0"/>
              </a:rPr>
              <a:t> 另一种展示信号的方法是利用“</a:t>
            </a:r>
            <a:r>
              <a:rPr lang="en-US" altLang="zh-CN" dirty="0">
                <a:solidFill>
                  <a:schemeClr val="tx1"/>
                </a:solidFill>
                <a:latin typeface="+mn-ea"/>
                <a:cs typeface="Times New Roman" panose="02020603050405020304" pitchFamily="18" charset="0"/>
              </a:rPr>
              <a:t>sound</a:t>
            </a:r>
            <a:r>
              <a:rPr lang="zh-CN" altLang="en-US" dirty="0">
                <a:solidFill>
                  <a:schemeClr val="tx1"/>
                </a:solidFill>
                <a:latin typeface="+mn-ea"/>
                <a:cs typeface="Times New Roman" panose="02020603050405020304" pitchFamily="18" charset="0"/>
              </a:rPr>
              <a:t>”命令将信号以声音的形式进行反馈。例如：</a:t>
            </a:r>
            <a:endParaRPr lang="en-US" altLang="zh-CN" dirty="0">
              <a:solidFill>
                <a:schemeClr val="tx1"/>
              </a:solidFill>
              <a:latin typeface="+mn-ea"/>
              <a:cs typeface="Times New Roman" panose="02020603050405020304" pitchFamily="18" charset="0"/>
            </a:endParaRPr>
          </a:p>
          <a:p>
            <a:pPr>
              <a:spcBef>
                <a:spcPts val="600"/>
              </a:spcBef>
              <a:spcAft>
                <a:spcPts val="1200"/>
              </a:spcAft>
              <a:buFont typeface="Wingdings" panose="05000000000000000000" pitchFamily="2" charset="2"/>
              <a:buChar char="l"/>
            </a:pPr>
            <a:endParaRPr lang="en-US" altLang="zh-CN" dirty="0">
              <a:solidFill>
                <a:schemeClr val="tx1"/>
              </a:solidFill>
              <a:latin typeface="+mn-ea"/>
              <a:cs typeface="Times New Roman" panose="02020603050405020304" pitchFamily="18" charset="0"/>
            </a:endParaRPr>
          </a:p>
          <a:p>
            <a:pPr>
              <a:spcBef>
                <a:spcPts val="600"/>
              </a:spcBef>
              <a:spcAft>
                <a:spcPts val="1200"/>
              </a:spcAft>
              <a:buFont typeface="Wingdings" panose="05000000000000000000" pitchFamily="2" charset="2"/>
              <a:buChar char="l"/>
            </a:pPr>
            <a:endParaRPr lang="en-US" altLang="zh-CN" dirty="0">
              <a:solidFill>
                <a:schemeClr val="tx1"/>
              </a:solidFill>
              <a:latin typeface="+mn-ea"/>
              <a:cs typeface="Times New Roman" panose="02020603050405020304" pitchFamily="18" charset="0"/>
            </a:endParaRPr>
          </a:p>
          <a:p>
            <a:pPr>
              <a:spcBef>
                <a:spcPts val="600"/>
              </a:spcBef>
              <a:spcAft>
                <a:spcPts val="1200"/>
              </a:spcAft>
              <a:buFont typeface="Wingdings" panose="05000000000000000000" pitchFamily="2" charset="2"/>
              <a:buChar char="l"/>
            </a:pPr>
            <a:r>
              <a:rPr lang="en-US" altLang="zh-CN" dirty="0">
                <a:solidFill>
                  <a:schemeClr val="tx1"/>
                </a:solidFill>
                <a:latin typeface="+mn-ea"/>
                <a:cs typeface="Times New Roman" panose="02020603050405020304" pitchFamily="18" charset="0"/>
              </a:rPr>
              <a:t> </a:t>
            </a:r>
            <a:r>
              <a:rPr lang="zh-CN" altLang="en-US" dirty="0">
                <a:solidFill>
                  <a:schemeClr val="tx1"/>
                </a:solidFill>
                <a:latin typeface="+mn-ea"/>
                <a:cs typeface="Times New Roman" panose="02020603050405020304" pitchFamily="18" charset="0"/>
              </a:rPr>
              <a:t>上述命令中，</a:t>
            </a:r>
            <a:r>
              <a:rPr lang="en-US" altLang="zh-CN" dirty="0">
                <a:solidFill>
                  <a:schemeClr val="tx1"/>
                </a:solidFill>
                <a:latin typeface="+mn-ea"/>
                <a:cs typeface="Times New Roman" panose="02020603050405020304" pitchFamily="18" charset="0"/>
              </a:rPr>
              <a:t>x</a:t>
            </a:r>
            <a:r>
              <a:rPr lang="zh-CN" altLang="en-US" dirty="0">
                <a:solidFill>
                  <a:schemeClr val="tx1"/>
                </a:solidFill>
                <a:latin typeface="+mn-ea"/>
                <a:cs typeface="Times New Roman" panose="02020603050405020304" pitchFamily="18" charset="0"/>
              </a:rPr>
              <a:t>为我们生成的正弦波信号，</a:t>
            </a:r>
            <a:r>
              <a:rPr lang="en-US" altLang="zh-CN" dirty="0">
                <a:solidFill>
                  <a:schemeClr val="tx1"/>
                </a:solidFill>
                <a:latin typeface="+mn-ea"/>
                <a:cs typeface="Times New Roman" panose="02020603050405020304" pitchFamily="18" charset="0"/>
              </a:rPr>
              <a:t>1000</a:t>
            </a:r>
            <a:r>
              <a:rPr lang="zh-CN" altLang="en-US" dirty="0">
                <a:solidFill>
                  <a:schemeClr val="tx1"/>
                </a:solidFill>
                <a:latin typeface="+mn-ea"/>
                <a:cs typeface="Times New Roman" panose="02020603050405020304" pitchFamily="18" charset="0"/>
              </a:rPr>
              <a:t>为采样率，表示每秒从</a:t>
            </a:r>
            <a:r>
              <a:rPr lang="en-US" altLang="zh-CN" dirty="0">
                <a:solidFill>
                  <a:schemeClr val="tx1"/>
                </a:solidFill>
                <a:latin typeface="+mn-ea"/>
                <a:cs typeface="Times New Roman" panose="02020603050405020304" pitchFamily="18" charset="0"/>
              </a:rPr>
              <a:t>x</a:t>
            </a:r>
            <a:r>
              <a:rPr lang="zh-CN" altLang="en-US" dirty="0">
                <a:solidFill>
                  <a:schemeClr val="tx1"/>
                </a:solidFill>
                <a:latin typeface="+mn-ea"/>
                <a:cs typeface="Times New Roman" panose="02020603050405020304" pitchFamily="18" charset="0"/>
              </a:rPr>
              <a:t>这个波形中采集</a:t>
            </a:r>
            <a:r>
              <a:rPr lang="en-US" altLang="zh-CN" dirty="0">
                <a:solidFill>
                  <a:schemeClr val="tx1"/>
                </a:solidFill>
                <a:latin typeface="+mn-ea"/>
                <a:cs typeface="Times New Roman" panose="02020603050405020304" pitchFamily="18" charset="0"/>
              </a:rPr>
              <a:t>1000</a:t>
            </a:r>
            <a:r>
              <a:rPr lang="zh-CN" altLang="en-US" dirty="0">
                <a:solidFill>
                  <a:schemeClr val="tx1"/>
                </a:solidFill>
                <a:latin typeface="+mn-ea"/>
                <a:cs typeface="Times New Roman" panose="02020603050405020304" pitchFamily="18" charset="0"/>
              </a:rPr>
              <a:t>个点；</a:t>
            </a:r>
            <a:endParaRPr lang="en-US" altLang="zh-CN" dirty="0">
              <a:solidFill>
                <a:schemeClr val="tx1"/>
              </a:solidFill>
              <a:latin typeface="+mn-ea"/>
              <a:cs typeface="Times New Roman" panose="02020603050405020304" pitchFamily="18" charset="0"/>
            </a:endParaRPr>
          </a:p>
          <a:p>
            <a:pPr>
              <a:spcBef>
                <a:spcPts val="600"/>
              </a:spcBef>
              <a:spcAft>
                <a:spcPts val="1200"/>
              </a:spcAft>
              <a:buFont typeface="Wingdings" panose="05000000000000000000" pitchFamily="2" charset="2"/>
              <a:buChar char="l"/>
            </a:pPr>
            <a:endParaRPr lang="en-US" altLang="zh-CN" dirty="0">
              <a:solidFill>
                <a:schemeClr val="tx1"/>
              </a:solidFill>
              <a:latin typeface="+mn-ea"/>
              <a:cs typeface="Times New Roman" panose="02020603050405020304" pitchFamily="18" charset="0"/>
            </a:endParaRPr>
          </a:p>
          <a:p>
            <a:pPr>
              <a:spcBef>
                <a:spcPts val="600"/>
              </a:spcBef>
              <a:spcAft>
                <a:spcPts val="1200"/>
              </a:spcAft>
              <a:buFont typeface="Wingdings" panose="05000000000000000000" pitchFamily="2" charset="2"/>
              <a:buChar char="l"/>
            </a:pPr>
            <a:r>
              <a:rPr lang="en-US" altLang="zh-CN" dirty="0">
                <a:solidFill>
                  <a:schemeClr val="tx1"/>
                </a:solidFill>
                <a:latin typeface="+mn-ea"/>
                <a:cs typeface="Times New Roman" panose="02020603050405020304" pitchFamily="18" charset="0"/>
              </a:rPr>
              <a:t> </a:t>
            </a:r>
            <a:r>
              <a:rPr lang="zh-CN" altLang="en-US" dirty="0">
                <a:solidFill>
                  <a:schemeClr val="tx1"/>
                </a:solidFill>
                <a:latin typeface="+mn-ea"/>
                <a:cs typeface="Times New Roman" panose="02020603050405020304" pitchFamily="18" charset="0"/>
              </a:rPr>
              <a:t>实际上，利用上述命令所产生的声音并非人耳所能察觉，这是因为我们所定义的信号频率较低，几乎与人耳能听到的最低频率（</a:t>
            </a:r>
            <a:r>
              <a:rPr lang="en-US" altLang="zh-CN" dirty="0">
                <a:solidFill>
                  <a:schemeClr val="tx1"/>
                </a:solidFill>
                <a:latin typeface="+mn-ea"/>
                <a:cs typeface="Times New Roman" panose="02020603050405020304" pitchFamily="18" charset="0"/>
              </a:rPr>
              <a:t>20Hz</a:t>
            </a:r>
            <a:r>
              <a:rPr lang="zh-CN" altLang="en-US" dirty="0">
                <a:solidFill>
                  <a:schemeClr val="tx1"/>
                </a:solidFill>
                <a:latin typeface="+mn-ea"/>
                <a:cs typeface="Times New Roman" panose="02020603050405020304" pitchFamily="18" charset="0"/>
              </a:rPr>
              <a:t>）相近。</a:t>
            </a:r>
            <a:endParaRPr lang="en-US" altLang="zh-CN" dirty="0">
              <a:solidFill>
                <a:schemeClr val="tx1"/>
              </a:solidFill>
              <a:latin typeface="+mn-ea"/>
              <a:cs typeface="Times New Roman" panose="02020603050405020304" pitchFamily="18" charset="0"/>
            </a:endParaRPr>
          </a:p>
          <a:p>
            <a:pPr>
              <a:spcBef>
                <a:spcPts val="600"/>
              </a:spcBef>
              <a:spcAft>
                <a:spcPts val="1200"/>
              </a:spcAft>
              <a:buFont typeface="Wingdings" panose="05000000000000000000" pitchFamily="2" charset="2"/>
              <a:buChar char="l"/>
            </a:pPr>
            <a:endParaRPr lang="en-US" altLang="zh-CN" dirty="0">
              <a:solidFill>
                <a:schemeClr val="tx1"/>
              </a:solidFill>
              <a:latin typeface="+mn-ea"/>
              <a:cs typeface="Times New Roman" panose="02020603050405020304" pitchFamily="18" charset="0"/>
            </a:endParaRPr>
          </a:p>
        </p:txBody>
      </p:sp>
      <p:pic>
        <p:nvPicPr>
          <p:cNvPr id="10" name="图片 9">
            <a:extLst>
              <a:ext uri="{FF2B5EF4-FFF2-40B4-BE49-F238E27FC236}">
                <a16:creationId xmlns:a16="http://schemas.microsoft.com/office/drawing/2014/main" id="{43D47FE5-FBD1-4C97-B86F-55201FF80205}"/>
              </a:ext>
            </a:extLst>
          </p:cNvPr>
          <p:cNvPicPr>
            <a:picLocks noChangeAspect="1"/>
          </p:cNvPicPr>
          <p:nvPr/>
        </p:nvPicPr>
        <p:blipFill>
          <a:blip r:embed="rId3"/>
          <a:stretch>
            <a:fillRect/>
          </a:stretch>
        </p:blipFill>
        <p:spPr>
          <a:xfrm>
            <a:off x="3883846" y="2133921"/>
            <a:ext cx="3039222" cy="506537"/>
          </a:xfrm>
          <a:prstGeom prst="rect">
            <a:avLst/>
          </a:prstGeom>
          <a:ln>
            <a:solidFill>
              <a:schemeClr val="tx1"/>
            </a:solidFill>
          </a:ln>
        </p:spPr>
      </p:pic>
    </p:spTree>
    <p:extLst>
      <p:ext uri="{BB962C8B-B14F-4D97-AF65-F5344CB8AC3E}">
        <p14:creationId xmlns:p14="http://schemas.microsoft.com/office/powerpoint/2010/main" val="2394470538"/>
      </p:ext>
    </p:extLst>
  </p:cSld>
  <p:clrMapOvr>
    <a:masterClrMapping/>
  </p:clrMapOvr>
  <p:transition spd="med">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25C303-6879-D547-8125-F07718E64B38}"/>
              </a:ext>
            </a:extLst>
          </p:cNvPr>
          <p:cNvSpPr>
            <a:spLocks noGrp="1"/>
          </p:cNvSpPr>
          <p:nvPr>
            <p:ph type="title"/>
          </p:nvPr>
        </p:nvSpPr>
        <p:spPr/>
        <p:txBody>
          <a:bodyPr/>
          <a:lstStyle/>
          <a:p>
            <a:r>
              <a:rPr lang="zh-CN" altLang="en-US" sz="3200" b="1" dirty="0">
                <a:solidFill>
                  <a:srgbClr val="527BBD"/>
                </a:solidFill>
                <a:latin typeface="Times New Roman" panose="02020603050405020304" pitchFamily="18" charset="0"/>
                <a:cs typeface="Times New Roman" panose="02020603050405020304" pitchFamily="18" charset="0"/>
              </a:rPr>
              <a:t>（二）实验内容：音调与频率</a:t>
            </a:r>
            <a:endParaRPr lang="en-US" altLang="zh-CN" sz="3200" dirty="0">
              <a:solidFill>
                <a:srgbClr val="0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540E06A-412C-CE41-9E57-121FB374F2B8}"/>
                  </a:ext>
                </a:extLst>
              </p:cNvPr>
              <p:cNvSpPr>
                <a:spLocks noGrp="1"/>
              </p:cNvSpPr>
              <p:nvPr>
                <p:ph idx="1"/>
              </p:nvPr>
            </p:nvSpPr>
            <p:spPr>
              <a:xfrm>
                <a:off x="660400" y="1347096"/>
                <a:ext cx="10230208" cy="4518398"/>
              </a:xfrm>
            </p:spPr>
            <p:txBody>
              <a:bodyPr/>
              <a:lstStyle/>
              <a:p>
                <a:pPr>
                  <a:spcBef>
                    <a:spcPts val="600"/>
                  </a:spcBef>
                  <a:spcAft>
                    <a:spcPts val="1200"/>
                  </a:spcAft>
                  <a:buFont typeface="Wingdings" panose="05000000000000000000" pitchFamily="2" charset="2"/>
                  <a:buChar char="l"/>
                </a:pPr>
                <a:r>
                  <a:rPr lang="zh-CN" altLang="en-US" dirty="0">
                    <a:solidFill>
                      <a:schemeClr val="tx1"/>
                    </a:solidFill>
                    <a:latin typeface="+mn-ea"/>
                    <a:cs typeface="Times New Roman" panose="02020603050405020304" pitchFamily="18" charset="0"/>
                  </a:rPr>
                  <a:t> 音乐中，中央</a:t>
                </a:r>
                <a:r>
                  <a:rPr lang="en-US" altLang="zh-CN" dirty="0">
                    <a:solidFill>
                      <a:schemeClr val="tx1"/>
                    </a:solidFill>
                    <a:latin typeface="+mn-ea"/>
                    <a:cs typeface="Times New Roman" panose="02020603050405020304" pitchFamily="18" charset="0"/>
                  </a:rPr>
                  <a:t>C</a:t>
                </a:r>
                <a:r>
                  <a:rPr lang="zh-CN" altLang="en-US" dirty="0">
                    <a:solidFill>
                      <a:schemeClr val="tx1"/>
                    </a:solidFill>
                    <a:latin typeface="+mn-ea"/>
                    <a:cs typeface="Times New Roman" panose="02020603050405020304" pitchFamily="18" charset="0"/>
                  </a:rPr>
                  <a:t>所在音域中十二个不同音调对应的频率如下表所示：</a:t>
                </a:r>
                <a:endParaRPr lang="en-US" altLang="zh-CN" dirty="0">
                  <a:solidFill>
                    <a:schemeClr val="tx1"/>
                  </a:solidFill>
                  <a:latin typeface="+mn-ea"/>
                  <a:cs typeface="Times New Roman" panose="02020603050405020304" pitchFamily="18" charset="0"/>
                </a:endParaRPr>
              </a:p>
              <a:p>
                <a:pPr marL="0" indent="0">
                  <a:spcBef>
                    <a:spcPts val="600"/>
                  </a:spcBef>
                  <a:spcAft>
                    <a:spcPts val="1200"/>
                  </a:spcAft>
                  <a:buNone/>
                </a:pPr>
                <a:endParaRPr lang="en-US" altLang="zh-CN" dirty="0">
                  <a:solidFill>
                    <a:schemeClr val="tx1"/>
                  </a:solidFill>
                  <a:latin typeface="+mn-ea"/>
                  <a:cs typeface="Times New Roman" panose="02020603050405020304" pitchFamily="18" charset="0"/>
                </a:endParaRPr>
              </a:p>
              <a:p>
                <a:pPr>
                  <a:spcBef>
                    <a:spcPts val="600"/>
                  </a:spcBef>
                  <a:spcAft>
                    <a:spcPts val="1200"/>
                  </a:spcAft>
                  <a:buFont typeface="Wingdings" panose="05000000000000000000" pitchFamily="2" charset="2"/>
                  <a:buChar char="l"/>
                </a:pPr>
                <a:r>
                  <a:rPr lang="en-US" altLang="zh-CN" dirty="0">
                    <a:solidFill>
                      <a:schemeClr val="tx1"/>
                    </a:solidFill>
                    <a:latin typeface="+mn-ea"/>
                    <a:cs typeface="Times New Roman" panose="02020603050405020304" pitchFamily="18" charset="0"/>
                  </a:rPr>
                  <a:t>  </a:t>
                </a:r>
                <a:r>
                  <a:rPr lang="zh-CN" altLang="en-US" dirty="0">
                    <a:solidFill>
                      <a:schemeClr val="tx1"/>
                    </a:solidFill>
                    <a:latin typeface="+mn-ea"/>
                    <a:cs typeface="Times New Roman" panose="02020603050405020304" pitchFamily="18" charset="0"/>
                  </a:rPr>
                  <a:t>在本次实验中，我们将根据上表中不同音调频率，</a:t>
                </a:r>
                <a:endParaRPr lang="en-US" altLang="zh-CN" dirty="0">
                  <a:solidFill>
                    <a:schemeClr val="tx1"/>
                  </a:solidFill>
                  <a:latin typeface="+mn-ea"/>
                  <a:cs typeface="Times New Roman" panose="02020603050405020304" pitchFamily="18" charset="0"/>
                </a:endParaRPr>
              </a:p>
              <a:p>
                <a:pPr marL="0" indent="0">
                  <a:spcBef>
                    <a:spcPts val="600"/>
                  </a:spcBef>
                  <a:spcAft>
                    <a:spcPts val="1200"/>
                  </a:spcAft>
                  <a:buNone/>
                </a:pPr>
                <a:r>
                  <a:rPr lang="zh-CN" altLang="en-US" dirty="0">
                    <a:solidFill>
                      <a:schemeClr val="tx1"/>
                    </a:solidFill>
                    <a:latin typeface="+mn-ea"/>
                    <a:cs typeface="Times New Roman" panose="02020603050405020304" pitchFamily="18" charset="0"/>
                  </a:rPr>
                  <a:t>构建各音调所对应的信号。利用以下正弦波的形式，</a:t>
                </a:r>
                <a:endParaRPr lang="en-US" altLang="zh-CN" dirty="0">
                  <a:solidFill>
                    <a:schemeClr val="tx1"/>
                  </a:solidFill>
                  <a:latin typeface="+mn-ea"/>
                  <a:cs typeface="Times New Roman" panose="02020603050405020304" pitchFamily="18" charset="0"/>
                </a:endParaRPr>
              </a:p>
              <a:p>
                <a:pPr marL="0" indent="0">
                  <a:spcBef>
                    <a:spcPts val="600"/>
                  </a:spcBef>
                  <a:spcAft>
                    <a:spcPts val="1200"/>
                  </a:spcAft>
                  <a:buNone/>
                </a:pPr>
                <a:r>
                  <a:rPr lang="zh-CN" altLang="en-US" dirty="0">
                    <a:solidFill>
                      <a:schemeClr val="tx1"/>
                    </a:solidFill>
                    <a:latin typeface="+mn-ea"/>
                    <a:cs typeface="Times New Roman" panose="02020603050405020304" pitchFamily="18" charset="0"/>
                  </a:rPr>
                  <a:t>构建信号：</a:t>
                </a:r>
                <a14:m>
                  <m:oMath xmlns:m="http://schemas.openxmlformats.org/officeDocument/2006/math">
                    <m:r>
                      <a:rPr lang="en-GB" altLang="zh-CN" i="1" smtClean="0">
                        <a:effectLst/>
                        <a:latin typeface="Cambria Math" panose="02040503050406030204" pitchFamily="18" charset="0"/>
                        <a:ea typeface="等线" panose="02010600030101010101" pitchFamily="2" charset="-122"/>
                        <a:cs typeface="Times New Roman" panose="02020603050405020304" pitchFamily="18" charset="0"/>
                      </a:rPr>
                      <m:t>𝑥</m:t>
                    </m:r>
                    <m:r>
                      <a:rPr lang="en-GB" altLang="zh-CN" i="1" smtClean="0">
                        <a:effectLst/>
                        <a:latin typeface="Cambria Math" panose="02040503050406030204" pitchFamily="18" charset="0"/>
                        <a:ea typeface="等线" panose="02010600030101010101" pitchFamily="2" charset="-122"/>
                        <a:cs typeface="Times New Roman" panose="02020603050405020304" pitchFamily="18" charset="0"/>
                      </a:rPr>
                      <m:t>(</m:t>
                    </m:r>
                    <m:r>
                      <a:rPr lang="en-GB" altLang="zh-CN" i="1" smtClean="0">
                        <a:effectLst/>
                        <a:latin typeface="Cambria Math" panose="02040503050406030204" pitchFamily="18" charset="0"/>
                        <a:ea typeface="等线" panose="02010600030101010101" pitchFamily="2" charset="-122"/>
                        <a:cs typeface="Times New Roman" panose="02020603050405020304" pitchFamily="18" charset="0"/>
                      </a:rPr>
                      <m:t>𝑡</m:t>
                    </m:r>
                    <m:r>
                      <a:rPr lang="en-GB" altLang="zh-CN" i="1" smtClean="0">
                        <a:effectLst/>
                        <a:latin typeface="Cambria Math" panose="02040503050406030204" pitchFamily="18" charset="0"/>
                        <a:ea typeface="等线" panose="02010600030101010101" pitchFamily="2" charset="-122"/>
                        <a:cs typeface="Times New Roman" panose="02020603050405020304" pitchFamily="18" charset="0"/>
                      </a:rPr>
                      <m:t>)=</m:t>
                    </m:r>
                    <m:r>
                      <a:rPr lang="en-GB" altLang="zh-CN" i="1" smtClean="0">
                        <a:effectLst/>
                        <a:latin typeface="Cambria Math" panose="02040503050406030204" pitchFamily="18" charset="0"/>
                        <a:ea typeface="等线" panose="02010600030101010101" pitchFamily="2" charset="-122"/>
                        <a:cs typeface="Times New Roman" panose="02020603050405020304" pitchFamily="18" charset="0"/>
                      </a:rPr>
                      <m:t>𝐴</m:t>
                    </m:r>
                    <m:func>
                      <m:func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funcPr>
                      <m:fName>
                        <m:r>
                          <a:rPr lang="en-GB" altLang="zh-CN" i="1">
                            <a:effectLst/>
                            <a:latin typeface="Cambria Math" panose="02040503050406030204" pitchFamily="18" charset="0"/>
                            <a:ea typeface="等线" panose="02010600030101010101" pitchFamily="2" charset="-122"/>
                            <a:cs typeface="Times New Roman" panose="02020603050405020304" pitchFamily="18" charset="0"/>
                          </a:rPr>
                          <m:t>𝑠𝑖𝑛</m:t>
                        </m:r>
                      </m:fName>
                      <m:e>
                        <m:r>
                          <a:rPr lang="en-GB" altLang="zh-CN" i="1">
                            <a:effectLst/>
                            <a:latin typeface="Cambria Math" panose="02040503050406030204" pitchFamily="18" charset="0"/>
                            <a:ea typeface="等线" panose="02010600030101010101" pitchFamily="2" charset="-122"/>
                            <a:cs typeface="Times New Roman" panose="02020603050405020304" pitchFamily="18" charset="0"/>
                          </a:rPr>
                          <m:t>(</m:t>
                        </m:r>
                      </m:e>
                    </m:func>
                    <m:r>
                      <a:rPr lang="en-GB" altLang="zh-CN" i="1">
                        <a:effectLst/>
                        <a:latin typeface="Cambria Math" panose="02040503050406030204" pitchFamily="18" charset="0"/>
                        <a:ea typeface="等线" panose="02010600030101010101" pitchFamily="2" charset="-122"/>
                        <a:cs typeface="Times New Roman" panose="02020603050405020304" pitchFamily="18" charset="0"/>
                      </a:rPr>
                      <m:t>2</m:t>
                    </m:r>
                    <m:r>
                      <a:rPr lang="en-GB" altLang="zh-CN" i="1">
                        <a:effectLst/>
                        <a:latin typeface="Cambria Math" panose="02040503050406030204" pitchFamily="18" charset="0"/>
                        <a:ea typeface="等线" panose="02010600030101010101" pitchFamily="2" charset="-122"/>
                        <a:cs typeface="Times New Roman" panose="02020603050405020304" pitchFamily="18" charset="0"/>
                      </a:rPr>
                      <m:t>𝜋</m:t>
                    </m:r>
                    <m:r>
                      <a:rPr lang="en-GB" altLang="zh-CN" i="1">
                        <a:effectLst/>
                        <a:latin typeface="Cambria Math" panose="02040503050406030204" pitchFamily="18" charset="0"/>
                        <a:ea typeface="等线" panose="02010600030101010101" pitchFamily="2" charset="-122"/>
                        <a:cs typeface="Times New Roman" panose="02020603050405020304" pitchFamily="18" charset="0"/>
                      </a:rPr>
                      <m:t>𝑓𝑡</m:t>
                    </m:r>
                    <m:r>
                      <a:rPr lang="en-GB" altLang="zh-CN" i="1">
                        <a:effectLst/>
                        <a:latin typeface="Cambria Math" panose="02040503050406030204" pitchFamily="18" charset="0"/>
                        <a:ea typeface="等线" panose="02010600030101010101" pitchFamily="2" charset="-122"/>
                        <a:cs typeface="Times New Roman" panose="02020603050405020304" pitchFamily="18" charset="0"/>
                      </a:rPr>
                      <m:t>+</m:t>
                    </m:r>
                    <m:r>
                      <a:rPr lang="en-GB" altLang="zh-CN" i="1">
                        <a:effectLst/>
                        <a:latin typeface="Cambria Math" panose="02040503050406030204" pitchFamily="18" charset="0"/>
                        <a:ea typeface="等线" panose="02010600030101010101" pitchFamily="2" charset="-122"/>
                        <a:cs typeface="Times New Roman" panose="02020603050405020304" pitchFamily="18" charset="0"/>
                      </a:rPr>
                      <m:t>𝜙</m:t>
                    </m:r>
                    <m:r>
                      <a:rPr lang="en-GB" altLang="zh-CN" i="1">
                        <a:effectLst/>
                        <a:latin typeface="Cambria Math" panose="02040503050406030204" pitchFamily="18" charset="0"/>
                        <a:ea typeface="等线" panose="02010600030101010101" pitchFamily="2" charset="-122"/>
                        <a:cs typeface="Times New Roman" panose="02020603050405020304" pitchFamily="18" charset="0"/>
                      </a:rPr>
                      <m:t>)</m:t>
                    </m:r>
                  </m:oMath>
                </a14:m>
                <a:endParaRPr lang="en-US" altLang="zh-CN" dirty="0">
                  <a:solidFill>
                    <a:schemeClr val="tx1"/>
                  </a:solidFill>
                  <a:latin typeface="+mn-ea"/>
                  <a:cs typeface="Times New Roman" panose="02020603050405020304" pitchFamily="18" charset="0"/>
                </a:endParaRPr>
              </a:p>
              <a:p>
                <a:pPr marL="0" indent="0">
                  <a:spcBef>
                    <a:spcPts val="600"/>
                  </a:spcBef>
                  <a:spcAft>
                    <a:spcPts val="1200"/>
                  </a:spcAft>
                  <a:buNone/>
                </a:pPr>
                <a:endParaRPr lang="en-US" altLang="zh-CN" dirty="0">
                  <a:solidFill>
                    <a:schemeClr val="tx1"/>
                  </a:solidFill>
                  <a:latin typeface="+mn-ea"/>
                  <a:cs typeface="Times New Roman" panose="02020603050405020304" pitchFamily="18" charset="0"/>
                </a:endParaRPr>
              </a:p>
              <a:p>
                <a:pPr>
                  <a:spcBef>
                    <a:spcPts val="600"/>
                  </a:spcBef>
                  <a:spcAft>
                    <a:spcPts val="1200"/>
                  </a:spcAft>
                  <a:buFont typeface="Wingdings" panose="05000000000000000000" pitchFamily="2" charset="2"/>
                  <a:buChar char="l"/>
                </a:pPr>
                <a:r>
                  <a:rPr lang="en-US" altLang="zh-CN" dirty="0">
                    <a:solidFill>
                      <a:schemeClr val="tx1"/>
                    </a:solidFill>
                    <a:latin typeface="+mn-ea"/>
                    <a:cs typeface="Times New Roman" panose="02020603050405020304" pitchFamily="18" charset="0"/>
                  </a:rPr>
                  <a:t> </a:t>
                </a:r>
                <a:r>
                  <a:rPr lang="zh-CN" altLang="en-US" dirty="0">
                    <a:solidFill>
                      <a:schemeClr val="tx1"/>
                    </a:solidFill>
                    <a:latin typeface="+mn-ea"/>
                    <a:cs typeface="Times New Roman" panose="02020603050405020304" pitchFamily="18" charset="0"/>
                  </a:rPr>
                  <a:t>上述函数中，</a:t>
                </a:r>
                <a:r>
                  <a:rPr lang="en-US" altLang="zh-CN" i="1" dirty="0">
                    <a:solidFill>
                      <a:schemeClr val="tx1"/>
                    </a:solidFill>
                    <a:latin typeface="+mn-ea"/>
                    <a:cs typeface="Times New Roman" panose="02020603050405020304" pitchFamily="18" charset="0"/>
                  </a:rPr>
                  <a:t>A</a:t>
                </a:r>
                <a:r>
                  <a:rPr lang="zh-CN" altLang="en-US" dirty="0">
                    <a:solidFill>
                      <a:schemeClr val="tx1"/>
                    </a:solidFill>
                    <a:latin typeface="+mn-ea"/>
                    <a:cs typeface="Times New Roman" panose="02020603050405020304" pitchFamily="18" charset="0"/>
                  </a:rPr>
                  <a:t>为信号幅度，</a:t>
                </a:r>
                <a:r>
                  <a:rPr lang="en-US" altLang="zh-CN" i="1" dirty="0">
                    <a:solidFill>
                      <a:schemeClr val="tx1"/>
                    </a:solidFill>
                    <a:latin typeface="Times New Roman" panose="02020603050405020304" pitchFamily="18" charset="0"/>
                    <a:cs typeface="Times New Roman" panose="02020603050405020304" pitchFamily="18" charset="0"/>
                  </a:rPr>
                  <a:t>f</a:t>
                </a:r>
                <a:r>
                  <a:rPr lang="zh-CN" altLang="en-US" dirty="0">
                    <a:solidFill>
                      <a:schemeClr val="tx1"/>
                    </a:solidFill>
                    <a:latin typeface="+mn-ea"/>
                    <a:cs typeface="Times New Roman" panose="02020603050405020304" pitchFamily="18" charset="0"/>
                  </a:rPr>
                  <a:t>为信号频率，</a:t>
                </a:r>
                <a:r>
                  <a:rPr lang="en-US" altLang="zh-CN" i="1" dirty="0">
                    <a:solidFill>
                      <a:schemeClr val="tx1"/>
                    </a:solidFill>
                    <a:latin typeface="Times New Roman" panose="02020603050405020304" pitchFamily="18" charset="0"/>
                    <a:cs typeface="Times New Roman" panose="02020603050405020304" pitchFamily="18" charset="0"/>
                  </a:rPr>
                  <a:t>2πf</a:t>
                </a:r>
                <a:r>
                  <a:rPr lang="zh-CN" altLang="en-US" dirty="0">
                    <a:solidFill>
                      <a:schemeClr val="tx1"/>
                    </a:solidFill>
                    <a:latin typeface="+mn-ea"/>
                    <a:cs typeface="Times New Roman" panose="02020603050405020304" pitchFamily="18" charset="0"/>
                  </a:rPr>
                  <a:t>为</a:t>
                </a:r>
                <a:endParaRPr lang="en-US" altLang="zh-CN" dirty="0">
                  <a:solidFill>
                    <a:schemeClr val="tx1"/>
                  </a:solidFill>
                  <a:latin typeface="+mn-ea"/>
                  <a:cs typeface="Times New Roman" panose="02020603050405020304" pitchFamily="18" charset="0"/>
                </a:endParaRPr>
              </a:p>
              <a:p>
                <a:pPr marL="0" indent="0">
                  <a:spcBef>
                    <a:spcPts val="600"/>
                  </a:spcBef>
                  <a:spcAft>
                    <a:spcPts val="1200"/>
                  </a:spcAft>
                  <a:buNone/>
                </a:pPr>
                <a:r>
                  <a:rPr lang="zh-CN" altLang="en-US" dirty="0">
                    <a:solidFill>
                      <a:schemeClr val="tx1"/>
                    </a:solidFill>
                    <a:latin typeface="+mn-ea"/>
                    <a:cs typeface="Times New Roman" panose="02020603050405020304" pitchFamily="18" charset="0"/>
                  </a:rPr>
                  <a:t>角频率，</a:t>
                </a:r>
                <a:r>
                  <a:rPr lang="en-GB" altLang="zh-CN" dirty="0">
                    <a:effectLst/>
                    <a:ea typeface="等线" panose="02010600030101010101" pitchFamily="2" charset="-122"/>
                    <a:cs typeface="Times New Roman" panose="02020603050405020304" pitchFamily="18" charset="0"/>
                  </a:rPr>
                  <a:t> </a:t>
                </a:r>
                <a14:m>
                  <m:oMath xmlns:m="http://schemas.openxmlformats.org/officeDocument/2006/math">
                    <m:r>
                      <a:rPr lang="en-GB" altLang="zh-CN" i="1">
                        <a:effectLst/>
                        <a:latin typeface="Cambria Math" panose="02040503050406030204" pitchFamily="18" charset="0"/>
                        <a:ea typeface="等线" panose="02010600030101010101" pitchFamily="2" charset="-122"/>
                        <a:cs typeface="Times New Roman" panose="02020603050405020304" pitchFamily="18" charset="0"/>
                      </a:rPr>
                      <m:t>𝜙</m:t>
                    </m:r>
                  </m:oMath>
                </a14:m>
                <a:r>
                  <a:rPr lang="zh-CN" altLang="en-US" dirty="0">
                    <a:solidFill>
                      <a:schemeClr val="tx1"/>
                    </a:solidFill>
                    <a:latin typeface="+mn-ea"/>
                    <a:cs typeface="Times New Roman" panose="02020603050405020304" pitchFamily="18" charset="0"/>
                  </a:rPr>
                  <a:t>表示相位</a:t>
                </a:r>
                <a:endParaRPr lang="en-US" altLang="zh-CN" dirty="0">
                  <a:solidFill>
                    <a:schemeClr val="tx1"/>
                  </a:solidFill>
                  <a:latin typeface="+mn-ea"/>
                  <a:cs typeface="Times New Roman" panose="02020603050405020304" pitchFamily="18" charset="0"/>
                </a:endParaRPr>
              </a:p>
              <a:p>
                <a:pPr marL="0" indent="0">
                  <a:spcBef>
                    <a:spcPts val="600"/>
                  </a:spcBef>
                  <a:spcAft>
                    <a:spcPts val="1200"/>
                  </a:spcAft>
                  <a:buNone/>
                </a:pPr>
                <a:endParaRPr lang="en-US" altLang="zh-CN" dirty="0">
                  <a:solidFill>
                    <a:schemeClr val="tx1"/>
                  </a:solidFill>
                  <a:latin typeface="+mn-ea"/>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4540E06A-412C-CE41-9E57-121FB374F2B8}"/>
                  </a:ext>
                </a:extLst>
              </p:cNvPr>
              <p:cNvSpPr>
                <a:spLocks noGrp="1" noRot="1" noChangeAspect="1" noMove="1" noResize="1" noEditPoints="1" noAdjustHandles="1" noChangeArrowheads="1" noChangeShapeType="1" noTextEdit="1"/>
              </p:cNvSpPr>
              <p:nvPr>
                <p:ph idx="1"/>
              </p:nvPr>
            </p:nvSpPr>
            <p:spPr>
              <a:xfrm>
                <a:off x="660400" y="1347096"/>
                <a:ext cx="10230208" cy="4518398"/>
              </a:xfrm>
              <a:blipFill>
                <a:blip r:embed="rId3"/>
                <a:stretch>
                  <a:fillRect l="-1787" t="-1889"/>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193D16D7-D2E3-4026-A281-CD08FB229CA9}"/>
              </a:ext>
            </a:extLst>
          </p:cNvPr>
          <p:cNvPicPr/>
          <p:nvPr/>
        </p:nvPicPr>
        <p:blipFill rotWithShape="1">
          <a:blip r:embed="rId4">
            <a:extLst>
              <a:ext uri="{28A0092B-C50C-407E-A947-70E740481C1C}">
                <a14:useLocalDpi xmlns:a14="http://schemas.microsoft.com/office/drawing/2010/main" val="0"/>
              </a:ext>
            </a:extLst>
          </a:blip>
          <a:srcRect b="8900"/>
          <a:stretch/>
        </p:blipFill>
        <p:spPr bwMode="auto">
          <a:xfrm>
            <a:off x="8102796" y="1986984"/>
            <a:ext cx="2972746" cy="3878510"/>
          </a:xfrm>
          <a:prstGeom prst="rect">
            <a:avLst/>
          </a:prstGeom>
          <a:noFill/>
          <a:ln>
            <a:noFill/>
          </a:ln>
        </p:spPr>
      </p:pic>
    </p:spTree>
    <p:extLst>
      <p:ext uri="{BB962C8B-B14F-4D97-AF65-F5344CB8AC3E}">
        <p14:creationId xmlns:p14="http://schemas.microsoft.com/office/powerpoint/2010/main" val="2593630476"/>
      </p:ext>
    </p:extLst>
  </p:cSld>
  <p:clrMapOvr>
    <a:masterClrMapping/>
  </p:clrMapOvr>
  <p:transition spd="med">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25C303-6879-D547-8125-F07718E64B38}"/>
              </a:ext>
            </a:extLst>
          </p:cNvPr>
          <p:cNvSpPr>
            <a:spLocks noGrp="1"/>
          </p:cNvSpPr>
          <p:nvPr>
            <p:ph type="title"/>
          </p:nvPr>
        </p:nvSpPr>
        <p:spPr/>
        <p:txBody>
          <a:bodyPr/>
          <a:lstStyle/>
          <a:p>
            <a:r>
              <a:rPr lang="zh-CN" altLang="en-US" sz="3200" b="1" dirty="0">
                <a:solidFill>
                  <a:srgbClr val="527BBD"/>
                </a:solidFill>
                <a:latin typeface="Times New Roman" panose="02020603050405020304" pitchFamily="18" charset="0"/>
                <a:cs typeface="Times New Roman" panose="02020603050405020304" pitchFamily="18" charset="0"/>
              </a:rPr>
              <a:t>（二）实验内容：音调与频率</a:t>
            </a:r>
            <a:endParaRPr lang="en-US" altLang="zh-CN" sz="3200" dirty="0">
              <a:solidFill>
                <a:srgbClr val="0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540E06A-412C-CE41-9E57-121FB374F2B8}"/>
                  </a:ext>
                </a:extLst>
              </p:cNvPr>
              <p:cNvSpPr>
                <a:spLocks noGrp="1"/>
              </p:cNvSpPr>
              <p:nvPr>
                <p:ph idx="1"/>
              </p:nvPr>
            </p:nvSpPr>
            <p:spPr>
              <a:xfrm>
                <a:off x="660400" y="1347096"/>
                <a:ext cx="10230208" cy="4518398"/>
              </a:xfrm>
            </p:spPr>
            <p:txBody>
              <a:bodyPr/>
              <a:lstStyle/>
              <a:p>
                <a:pPr>
                  <a:spcBef>
                    <a:spcPts val="600"/>
                  </a:spcBef>
                  <a:spcAft>
                    <a:spcPts val="1200"/>
                  </a:spcAft>
                  <a:buFont typeface="Wingdings" panose="05000000000000000000" pitchFamily="2" charset="2"/>
                  <a:buChar char="l"/>
                </a:pPr>
                <a:r>
                  <a:rPr lang="en-US" altLang="zh-CN" dirty="0">
                    <a:solidFill>
                      <a:schemeClr val="tx1"/>
                    </a:solidFill>
                    <a:latin typeface="+mn-ea"/>
                    <a:cs typeface="Times New Roman" panose="02020603050405020304" pitchFamily="18" charset="0"/>
                  </a:rPr>
                  <a:t> </a:t>
                </a:r>
                <a:r>
                  <a:rPr lang="zh-CN" altLang="en-US" dirty="0">
                    <a:solidFill>
                      <a:schemeClr val="tx1"/>
                    </a:solidFill>
                    <a:latin typeface="+mn-ea"/>
                    <a:cs typeface="Times New Roman" panose="02020603050405020304" pitchFamily="18" charset="0"/>
                  </a:rPr>
                  <a:t>我们首先构建一个中央</a:t>
                </a:r>
                <a:r>
                  <a:rPr lang="en-US" altLang="zh-CN" dirty="0">
                    <a:solidFill>
                      <a:schemeClr val="tx1"/>
                    </a:solidFill>
                    <a:latin typeface="+mn-ea"/>
                    <a:cs typeface="Times New Roman" panose="02020603050405020304" pitchFamily="18" charset="0"/>
                  </a:rPr>
                  <a:t>C</a:t>
                </a:r>
                <a:r>
                  <a:rPr lang="zh-CN" altLang="en-US" dirty="0">
                    <a:solidFill>
                      <a:schemeClr val="tx1"/>
                    </a:solidFill>
                    <a:latin typeface="+mn-ea"/>
                    <a:cs typeface="Times New Roman" panose="02020603050405020304" pitchFamily="18" charset="0"/>
                  </a:rPr>
                  <a:t>（哆）的信号，其对应频率为</a:t>
                </a:r>
                <a:r>
                  <a:rPr lang="en-US" altLang="zh-CN" dirty="0">
                    <a:solidFill>
                      <a:schemeClr val="tx1"/>
                    </a:solidFill>
                    <a:latin typeface="+mn-ea"/>
                    <a:cs typeface="Times New Roman" panose="02020603050405020304" pitchFamily="18" charset="0"/>
                  </a:rPr>
                  <a:t>262Hz</a:t>
                </a:r>
                <a:r>
                  <a:rPr lang="zh-CN" altLang="en-US" dirty="0">
                    <a:solidFill>
                      <a:schemeClr val="tx1"/>
                    </a:solidFill>
                    <a:latin typeface="+mn-ea"/>
                    <a:cs typeface="Times New Roman" panose="02020603050405020304" pitchFamily="18" charset="0"/>
                  </a:rPr>
                  <a:t>，</a:t>
                </a:r>
                <a:endParaRPr lang="en-US" altLang="zh-CN" dirty="0">
                  <a:solidFill>
                    <a:schemeClr val="tx1"/>
                  </a:solidFill>
                  <a:latin typeface="+mn-ea"/>
                  <a:cs typeface="Times New Roman" panose="02020603050405020304" pitchFamily="18" charset="0"/>
                </a:endParaRPr>
              </a:p>
              <a:p>
                <a:pPr marL="0" indent="0">
                  <a:spcBef>
                    <a:spcPts val="600"/>
                  </a:spcBef>
                  <a:spcAft>
                    <a:spcPts val="1200"/>
                  </a:spcAft>
                  <a:buNone/>
                </a:pPr>
                <a:r>
                  <a:rPr lang="zh-CN" altLang="en-US" dirty="0">
                    <a:solidFill>
                      <a:schemeClr val="tx1"/>
                    </a:solidFill>
                    <a:latin typeface="+mn-ea"/>
                    <a:cs typeface="Times New Roman" panose="02020603050405020304" pitchFamily="18" charset="0"/>
                  </a:rPr>
                  <a:t>即</a:t>
                </a:r>
                <a:r>
                  <a:rPr lang="en-US" altLang="zh-CN" i="1" dirty="0">
                    <a:solidFill>
                      <a:schemeClr val="tx1"/>
                    </a:solidFill>
                    <a:latin typeface="Times New Roman" panose="02020603050405020304" pitchFamily="18" charset="0"/>
                    <a:cs typeface="Times New Roman" panose="02020603050405020304" pitchFamily="18" charset="0"/>
                  </a:rPr>
                  <a:t>f</a:t>
                </a:r>
                <a:r>
                  <a:rPr lang="en-US" altLang="zh-CN" dirty="0">
                    <a:solidFill>
                      <a:schemeClr val="tx1"/>
                    </a:solidFill>
                    <a:latin typeface="+mn-ea"/>
                    <a:cs typeface="Times New Roman" panose="02020603050405020304" pitchFamily="18" charset="0"/>
                  </a:rPr>
                  <a:t>=262Hz</a:t>
                </a:r>
                <a:r>
                  <a:rPr lang="zh-CN" altLang="en-US" dirty="0">
                    <a:solidFill>
                      <a:schemeClr val="tx1"/>
                    </a:solidFill>
                    <a:latin typeface="+mn-ea"/>
                    <a:cs typeface="Times New Roman" panose="02020603050405020304" pitchFamily="18" charset="0"/>
                  </a:rPr>
                  <a:t>。</a:t>
                </a:r>
                <a:endParaRPr lang="en-US" altLang="zh-CN" dirty="0">
                  <a:solidFill>
                    <a:schemeClr val="tx1"/>
                  </a:solidFill>
                  <a:latin typeface="+mn-ea"/>
                  <a:cs typeface="Times New Roman" panose="02020603050405020304" pitchFamily="18" charset="0"/>
                </a:endParaRPr>
              </a:p>
              <a:p>
                <a:pPr>
                  <a:spcBef>
                    <a:spcPts val="600"/>
                  </a:spcBef>
                  <a:spcAft>
                    <a:spcPts val="1200"/>
                  </a:spcAft>
                  <a:buFont typeface="Wingdings" panose="05000000000000000000" pitchFamily="2" charset="2"/>
                  <a:buChar char="l"/>
                </a:pPr>
                <a:endParaRPr lang="en-US" altLang="zh-CN" dirty="0">
                  <a:solidFill>
                    <a:schemeClr val="tx1"/>
                  </a:solidFill>
                  <a:latin typeface="+mn-ea"/>
                  <a:cs typeface="Times New Roman" panose="02020603050405020304" pitchFamily="18" charset="0"/>
                </a:endParaRPr>
              </a:p>
              <a:p>
                <a:pPr>
                  <a:spcBef>
                    <a:spcPts val="600"/>
                  </a:spcBef>
                  <a:spcAft>
                    <a:spcPts val="1200"/>
                  </a:spcAft>
                  <a:buFont typeface="Wingdings" panose="05000000000000000000" pitchFamily="2" charset="2"/>
                  <a:buChar char="l"/>
                </a:pPr>
                <a:r>
                  <a:rPr lang="en-US" altLang="zh-CN" dirty="0">
                    <a:solidFill>
                      <a:schemeClr val="tx1"/>
                    </a:solidFill>
                    <a:latin typeface="+mn-ea"/>
                    <a:cs typeface="Times New Roman" panose="02020603050405020304" pitchFamily="18" charset="0"/>
                  </a:rPr>
                  <a:t> </a:t>
                </a:r>
                <a:r>
                  <a:rPr lang="zh-CN" altLang="en-US" dirty="0">
                    <a:solidFill>
                      <a:schemeClr val="tx1"/>
                    </a:solidFill>
                    <a:latin typeface="+mn-ea"/>
                    <a:cs typeface="Times New Roman" panose="02020603050405020304" pitchFamily="18" charset="0"/>
                  </a:rPr>
                  <a:t>我们假设</a:t>
                </a:r>
                <a:r>
                  <a:rPr lang="en-US" altLang="zh-CN" i="1" dirty="0">
                    <a:solidFill>
                      <a:schemeClr val="tx1"/>
                    </a:solidFill>
                    <a:latin typeface="+mn-ea"/>
                    <a:cs typeface="Times New Roman" panose="02020603050405020304" pitchFamily="18" charset="0"/>
                  </a:rPr>
                  <a:t>A</a:t>
                </a:r>
                <a:r>
                  <a:rPr lang="en-US" altLang="zh-CN" dirty="0">
                    <a:solidFill>
                      <a:schemeClr val="tx1"/>
                    </a:solidFill>
                    <a:latin typeface="+mn-ea"/>
                    <a:cs typeface="Times New Roman" panose="02020603050405020304" pitchFamily="18" charset="0"/>
                  </a:rPr>
                  <a:t>=1</a:t>
                </a:r>
                <a:r>
                  <a:rPr lang="zh-CN" altLang="en-US" dirty="0">
                    <a:solidFill>
                      <a:schemeClr val="tx1"/>
                    </a:solidFill>
                    <a:latin typeface="+mn-ea"/>
                    <a:cs typeface="Times New Roman" panose="02020603050405020304" pitchFamily="18" charset="0"/>
                  </a:rPr>
                  <a:t>，</a:t>
                </a:r>
                <a:r>
                  <a:rPr lang="en-GB" altLang="zh-CN" dirty="0">
                    <a:effectLst/>
                    <a:ea typeface="等线" panose="02010600030101010101" pitchFamily="2" charset="-122"/>
                    <a:cs typeface="Times New Roman" panose="02020603050405020304" pitchFamily="18" charset="0"/>
                  </a:rPr>
                  <a:t> </a:t>
                </a:r>
                <a14:m>
                  <m:oMath xmlns:m="http://schemas.openxmlformats.org/officeDocument/2006/math">
                    <m:r>
                      <a:rPr lang="en-GB" altLang="zh-CN" i="1">
                        <a:effectLst/>
                        <a:latin typeface="Cambria Math" panose="02040503050406030204" pitchFamily="18" charset="0"/>
                        <a:ea typeface="等线" panose="02010600030101010101" pitchFamily="2" charset="-122"/>
                        <a:cs typeface="Times New Roman" panose="02020603050405020304" pitchFamily="18" charset="0"/>
                      </a:rPr>
                      <m:t>𝜙</m:t>
                    </m:r>
                  </m:oMath>
                </a14:m>
                <a:r>
                  <a:rPr lang="en-US" altLang="zh-CN" dirty="0">
                    <a:solidFill>
                      <a:schemeClr val="tx1"/>
                    </a:solidFill>
                    <a:latin typeface="+mn-ea"/>
                    <a:cs typeface="Times New Roman" panose="02020603050405020304" pitchFamily="18" charset="0"/>
                  </a:rPr>
                  <a:t>=0,</a:t>
                </a:r>
                <a:r>
                  <a:rPr lang="zh-CN" altLang="en-US" dirty="0">
                    <a:solidFill>
                      <a:schemeClr val="tx1"/>
                    </a:solidFill>
                    <a:latin typeface="+mn-ea"/>
                    <a:cs typeface="Times New Roman" panose="02020603050405020304" pitchFamily="18" charset="0"/>
                  </a:rPr>
                  <a:t>。为在计算机中表示该信号，我们假设</a:t>
                </a:r>
                <a:endParaRPr lang="en-US" altLang="zh-CN" dirty="0">
                  <a:solidFill>
                    <a:schemeClr val="tx1"/>
                  </a:solidFill>
                  <a:latin typeface="+mn-ea"/>
                  <a:cs typeface="Times New Roman" panose="02020603050405020304" pitchFamily="18" charset="0"/>
                </a:endParaRPr>
              </a:p>
              <a:p>
                <a:pPr marL="0" indent="0">
                  <a:spcBef>
                    <a:spcPts val="600"/>
                  </a:spcBef>
                  <a:spcAft>
                    <a:spcPts val="1200"/>
                  </a:spcAft>
                  <a:buNone/>
                </a:pPr>
                <a:r>
                  <a:rPr lang="zh-CN" altLang="en-US" dirty="0">
                    <a:solidFill>
                      <a:schemeClr val="tx1"/>
                    </a:solidFill>
                    <a:latin typeface="+mn-ea"/>
                    <a:cs typeface="Times New Roman" panose="02020603050405020304" pitchFamily="18" charset="0"/>
                  </a:rPr>
                  <a:t>采样频率为</a:t>
                </a:r>
                <a:r>
                  <a:rPr lang="en-US" altLang="zh-CN" dirty="0">
                    <a:solidFill>
                      <a:schemeClr val="tx1"/>
                    </a:solidFill>
                    <a:latin typeface="+mn-ea"/>
                    <a:cs typeface="Times New Roman" panose="02020603050405020304" pitchFamily="18" charset="0"/>
                  </a:rPr>
                  <a:t>8kHz</a:t>
                </a:r>
                <a:r>
                  <a:rPr lang="zh-CN" altLang="en-US" dirty="0">
                    <a:solidFill>
                      <a:schemeClr val="tx1"/>
                    </a:solidFill>
                    <a:latin typeface="+mn-ea"/>
                    <a:cs typeface="Times New Roman" panose="02020603050405020304" pitchFamily="18" charset="0"/>
                  </a:rPr>
                  <a:t>，即</a:t>
                </a:r>
                <a:r>
                  <a:rPr lang="en-US" altLang="zh-CN" dirty="0">
                    <a:solidFill>
                      <a:schemeClr val="tx1"/>
                    </a:solidFill>
                    <a:latin typeface="+mn-ea"/>
                    <a:cs typeface="Times New Roman" panose="02020603050405020304" pitchFamily="18" charset="0"/>
                  </a:rPr>
                  <a:t>1/Ts=8kHz</a:t>
                </a:r>
                <a:r>
                  <a:rPr lang="zh-CN" altLang="en-US" dirty="0">
                    <a:solidFill>
                      <a:schemeClr val="tx1"/>
                    </a:solidFill>
                    <a:latin typeface="+mn-ea"/>
                    <a:cs typeface="Times New Roman" panose="02020603050405020304" pitchFamily="18" charset="0"/>
                  </a:rPr>
                  <a:t>。</a:t>
                </a:r>
                <a:endParaRPr lang="en-US" altLang="zh-CN" dirty="0">
                  <a:solidFill>
                    <a:schemeClr val="tx1"/>
                  </a:solidFill>
                  <a:latin typeface="+mn-ea"/>
                  <a:cs typeface="Times New Roman" panose="02020603050405020304" pitchFamily="18" charset="0"/>
                </a:endParaRPr>
              </a:p>
              <a:p>
                <a:pPr>
                  <a:spcBef>
                    <a:spcPts val="600"/>
                  </a:spcBef>
                  <a:spcAft>
                    <a:spcPts val="1200"/>
                  </a:spcAft>
                  <a:buFont typeface="Wingdings" panose="05000000000000000000" pitchFamily="2" charset="2"/>
                  <a:buChar char="l"/>
                </a:pPr>
                <a:endParaRPr lang="en-US" altLang="zh-CN" dirty="0">
                  <a:solidFill>
                    <a:schemeClr val="tx1"/>
                  </a:solidFill>
                  <a:latin typeface="+mn-ea"/>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4540E06A-412C-CE41-9E57-121FB374F2B8}"/>
                  </a:ext>
                </a:extLst>
              </p:cNvPr>
              <p:cNvSpPr>
                <a:spLocks noGrp="1" noRot="1" noChangeAspect="1" noMove="1" noResize="1" noEditPoints="1" noAdjustHandles="1" noChangeArrowheads="1" noChangeShapeType="1" noTextEdit="1"/>
              </p:cNvSpPr>
              <p:nvPr>
                <p:ph idx="1"/>
              </p:nvPr>
            </p:nvSpPr>
            <p:spPr>
              <a:xfrm>
                <a:off x="660400" y="1347096"/>
                <a:ext cx="10230208" cy="4518398"/>
              </a:xfrm>
              <a:blipFill>
                <a:blip r:embed="rId3"/>
                <a:stretch>
                  <a:fillRect l="-1787" t="-1889"/>
                </a:stretch>
              </a:blipFill>
            </p:spPr>
            <p:txBody>
              <a:bodyPr/>
              <a:lstStyle/>
              <a:p>
                <a:r>
                  <a:rPr lang="zh-CN" altLang="en-US">
                    <a:noFill/>
                  </a:rPr>
                  <a:t> </a:t>
                </a:r>
              </a:p>
            </p:txBody>
          </p:sp>
        </mc:Fallback>
      </mc:AlternateContent>
      <p:grpSp>
        <p:nvGrpSpPr>
          <p:cNvPr id="7" name="组合 6">
            <a:extLst>
              <a:ext uri="{FF2B5EF4-FFF2-40B4-BE49-F238E27FC236}">
                <a16:creationId xmlns:a16="http://schemas.microsoft.com/office/drawing/2014/main" id="{D5DD05C7-9869-4851-91A1-6CBDCCC3F34C}"/>
              </a:ext>
            </a:extLst>
          </p:cNvPr>
          <p:cNvGrpSpPr/>
          <p:nvPr/>
        </p:nvGrpSpPr>
        <p:grpSpPr>
          <a:xfrm>
            <a:off x="9219254" y="1226697"/>
            <a:ext cx="2972746" cy="3878510"/>
            <a:chOff x="8914454" y="1175326"/>
            <a:chExt cx="2972746" cy="3878510"/>
          </a:xfrm>
        </p:grpSpPr>
        <p:pic>
          <p:nvPicPr>
            <p:cNvPr id="6" name="图片 5">
              <a:extLst>
                <a:ext uri="{FF2B5EF4-FFF2-40B4-BE49-F238E27FC236}">
                  <a16:creationId xmlns:a16="http://schemas.microsoft.com/office/drawing/2014/main" id="{1A36E2BB-B612-46F4-BB05-DB436B108BBF}"/>
                </a:ext>
              </a:extLst>
            </p:cNvPr>
            <p:cNvPicPr/>
            <p:nvPr/>
          </p:nvPicPr>
          <p:blipFill rotWithShape="1">
            <a:blip r:embed="rId4">
              <a:extLst>
                <a:ext uri="{28A0092B-C50C-407E-A947-70E740481C1C}">
                  <a14:useLocalDpi xmlns:a14="http://schemas.microsoft.com/office/drawing/2010/main" val="0"/>
                </a:ext>
              </a:extLst>
            </a:blip>
            <a:srcRect b="8900"/>
            <a:stretch/>
          </p:blipFill>
          <p:spPr bwMode="auto">
            <a:xfrm>
              <a:off x="8914454" y="1175326"/>
              <a:ext cx="2972746" cy="3878510"/>
            </a:xfrm>
            <a:prstGeom prst="rect">
              <a:avLst/>
            </a:prstGeom>
            <a:noFill/>
            <a:ln>
              <a:noFill/>
            </a:ln>
          </p:spPr>
        </p:pic>
        <p:sp>
          <p:nvSpPr>
            <p:cNvPr id="4" name="矩形 3">
              <a:extLst>
                <a:ext uri="{FF2B5EF4-FFF2-40B4-BE49-F238E27FC236}">
                  <a16:creationId xmlns:a16="http://schemas.microsoft.com/office/drawing/2014/main" id="{194B0387-5843-4165-9A0E-7AF155BB1098}"/>
                </a:ext>
              </a:extLst>
            </p:cNvPr>
            <p:cNvSpPr/>
            <p:nvPr/>
          </p:nvSpPr>
          <p:spPr bwMode="auto">
            <a:xfrm>
              <a:off x="9113178" y="2198670"/>
              <a:ext cx="2599361" cy="380143"/>
            </a:xfrm>
            <a:prstGeom prst="rect">
              <a:avLst/>
            </a:prstGeom>
            <a:solidFill>
              <a:srgbClr val="FFFF00">
                <a:alpha val="25000"/>
              </a:srgb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grpSp>
    </p:spTree>
    <p:extLst>
      <p:ext uri="{BB962C8B-B14F-4D97-AF65-F5344CB8AC3E}">
        <p14:creationId xmlns:p14="http://schemas.microsoft.com/office/powerpoint/2010/main" val="2680358291"/>
      </p:ext>
    </p:extLst>
  </p:cSld>
  <p:clrMapOvr>
    <a:masterClrMapping/>
  </p:clrMapOvr>
  <p:transition spd="med">
    <p:cut/>
  </p:transition>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默认设计模板">
  <a:themeElements>
    <a:clrScheme name="默认设计模板 1">
      <a:dk1>
        <a:srgbClr val="000000"/>
      </a:dk1>
      <a:lt1>
        <a:srgbClr val="FFFFFF"/>
      </a:lt1>
      <a:dk2>
        <a:srgbClr val="0B4DA2"/>
      </a:dk2>
      <a:lt2>
        <a:srgbClr val="EEECE1"/>
      </a:lt2>
      <a:accent1>
        <a:srgbClr val="0B4DA2"/>
      </a:accent1>
      <a:accent2>
        <a:srgbClr val="AE1831"/>
      </a:accent2>
      <a:accent3>
        <a:srgbClr val="FFFFFF"/>
      </a:accent3>
      <a:accent4>
        <a:srgbClr val="000000"/>
      </a:accent4>
      <a:accent5>
        <a:srgbClr val="AAB2CE"/>
      </a:accent5>
      <a:accent6>
        <a:srgbClr val="9D152B"/>
      </a:accent6>
      <a:hlink>
        <a:srgbClr val="0000FF"/>
      </a:hlink>
      <a:folHlink>
        <a:srgbClr val="800080"/>
      </a:folHlink>
    </a:clrScheme>
    <a:fontScheme name="默认设计模板">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defRPr>
        </a:defPPr>
      </a:lstStyle>
    </a:lnDef>
  </a:objectDefaults>
  <a:extraClrSchemeLst>
    <a:extraClrScheme>
      <a:clrScheme name="默认设计模板 1">
        <a:dk1>
          <a:srgbClr val="000000"/>
        </a:dk1>
        <a:lt1>
          <a:srgbClr val="FFFFFF"/>
        </a:lt1>
        <a:dk2>
          <a:srgbClr val="0B4DA2"/>
        </a:dk2>
        <a:lt2>
          <a:srgbClr val="EEECE1"/>
        </a:lt2>
        <a:accent1>
          <a:srgbClr val="0B4DA2"/>
        </a:accent1>
        <a:accent2>
          <a:srgbClr val="AE1831"/>
        </a:accent2>
        <a:accent3>
          <a:srgbClr val="FFFFFF"/>
        </a:accent3>
        <a:accent4>
          <a:srgbClr val="000000"/>
        </a:accent4>
        <a:accent5>
          <a:srgbClr val="AAB2CE"/>
        </a:accent5>
        <a:accent6>
          <a:srgbClr val="9D152B"/>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B4DA2"/>
      </a:dk2>
      <a:lt2>
        <a:srgbClr val="EEECE1"/>
      </a:lt2>
      <a:accent1>
        <a:srgbClr val="0B4DA2"/>
      </a:accent1>
      <a:accent2>
        <a:srgbClr val="AE1831"/>
      </a:accent2>
      <a:accent3>
        <a:srgbClr val="FFFFFF"/>
      </a:accent3>
      <a:accent4>
        <a:srgbClr val="000000"/>
      </a:accent4>
      <a:accent5>
        <a:srgbClr val="AAB2CE"/>
      </a:accent5>
      <a:accent6>
        <a:srgbClr val="9D152B"/>
      </a:accent6>
      <a:hlink>
        <a:srgbClr val="0000FF"/>
      </a:hlink>
      <a:folHlink>
        <a:srgbClr val="800080"/>
      </a:folHlink>
    </a:clrScheme>
    <a:fontScheme name="默认设计模板">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defRPr>
        </a:defPPr>
      </a:lstStyle>
    </a:lnDef>
  </a:objectDefaults>
  <a:extraClrSchemeLst>
    <a:extraClrScheme>
      <a:clrScheme name="默认设计模板 1">
        <a:dk1>
          <a:srgbClr val="000000"/>
        </a:dk1>
        <a:lt1>
          <a:srgbClr val="FFFFFF"/>
        </a:lt1>
        <a:dk2>
          <a:srgbClr val="0B4DA2"/>
        </a:dk2>
        <a:lt2>
          <a:srgbClr val="EEECE1"/>
        </a:lt2>
        <a:accent1>
          <a:srgbClr val="0B4DA2"/>
        </a:accent1>
        <a:accent2>
          <a:srgbClr val="AE1831"/>
        </a:accent2>
        <a:accent3>
          <a:srgbClr val="FFFFFF"/>
        </a:accent3>
        <a:accent4>
          <a:srgbClr val="000000"/>
        </a:accent4>
        <a:accent5>
          <a:srgbClr val="AAB2CE"/>
        </a:accent5>
        <a:accent6>
          <a:srgbClr val="9D152B"/>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9284</TotalTime>
  <Words>817</Words>
  <Application>Microsoft Office PowerPoint</Application>
  <PresentationFormat>宽屏</PresentationFormat>
  <Paragraphs>100</Paragraphs>
  <Slides>13</Slides>
  <Notes>13</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13</vt:i4>
      </vt:variant>
    </vt:vector>
  </HeadingPairs>
  <TitlesOfParts>
    <vt:vector size="23" baseType="lpstr">
      <vt:lpstr>Arial MT</vt:lpstr>
      <vt:lpstr>华文中宋</vt:lpstr>
      <vt:lpstr>宋体</vt:lpstr>
      <vt:lpstr>Calibri</vt:lpstr>
      <vt:lpstr>Calibri Light</vt:lpstr>
      <vt:lpstr>Cambria Math</vt:lpstr>
      <vt:lpstr>Times New Roman</vt:lpstr>
      <vt:lpstr>Wingdings</vt:lpstr>
      <vt:lpstr>默认设计模板</vt:lpstr>
      <vt:lpstr>1_默认设计模板</vt:lpstr>
      <vt:lpstr>PowerPoint 演示文稿</vt:lpstr>
      <vt:lpstr>（一）实验介绍</vt:lpstr>
      <vt:lpstr>（二）实验内容：信号的表示</vt:lpstr>
      <vt:lpstr>（二）实验内容：信号的表示</vt:lpstr>
      <vt:lpstr>（二）实验内容：信号的表示</vt:lpstr>
      <vt:lpstr>（二）实验内容：信号的表示</vt:lpstr>
      <vt:lpstr>（二）实验内容：信号的表示</vt:lpstr>
      <vt:lpstr>（二）实验内容：音调与频率</vt:lpstr>
      <vt:lpstr>（二）实验内容：音调与频率</vt:lpstr>
      <vt:lpstr>（二）实验内容：音调与频率</vt:lpstr>
      <vt:lpstr>（二）实验内容：音调与频率</vt:lpstr>
      <vt:lpstr>（二）实验内容：音调与频率</vt:lpstr>
      <vt:lpstr>（三）实验作业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知识工程与机器学习</dc:title>
  <dc:creator>biubiu</dc:creator>
  <cp:lastModifiedBy>圣宇</cp:lastModifiedBy>
  <cp:revision>498</cp:revision>
  <dcterms:created xsi:type="dcterms:W3CDTF">2018-10-18T11:34:23Z</dcterms:created>
  <dcterms:modified xsi:type="dcterms:W3CDTF">2022-09-13T08:14:14Z</dcterms:modified>
</cp:coreProperties>
</file>