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7" r:id="rId2"/>
  </p:sldMasterIdLst>
  <p:notesMasterIdLst>
    <p:notesMasterId r:id="rId17"/>
  </p:notesMasterIdLst>
  <p:sldIdLst>
    <p:sldId id="418" r:id="rId3"/>
    <p:sldId id="405" r:id="rId4"/>
    <p:sldId id="419" r:id="rId5"/>
    <p:sldId id="453" r:id="rId6"/>
    <p:sldId id="452" r:id="rId7"/>
    <p:sldId id="454" r:id="rId8"/>
    <p:sldId id="455" r:id="rId9"/>
    <p:sldId id="456" r:id="rId10"/>
    <p:sldId id="457" r:id="rId11"/>
    <p:sldId id="458" r:id="rId12"/>
    <p:sldId id="459" r:id="rId13"/>
    <p:sldId id="460" r:id="rId14"/>
    <p:sldId id="461" r:id="rId15"/>
    <p:sldId id="451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6319A99-70C0-5B40-8974-7118F4B0FD3E}">
          <p14:sldIdLst>
            <p14:sldId id="418"/>
            <p14:sldId id="405"/>
            <p14:sldId id="419"/>
            <p14:sldId id="453"/>
            <p14:sldId id="452"/>
            <p14:sldId id="454"/>
            <p14:sldId id="455"/>
            <p14:sldId id="456"/>
            <p14:sldId id="457"/>
            <p14:sldId id="458"/>
            <p14:sldId id="459"/>
            <p14:sldId id="460"/>
            <p14:sldId id="461"/>
            <p14:sldId id="45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吴 慧" initials="吴" lastIdx="1" clrIdx="0">
    <p:extLst>
      <p:ext uri="{19B8F6BF-5375-455C-9EA6-DF929625EA0E}">
        <p15:presenceInfo xmlns:p15="http://schemas.microsoft.com/office/powerpoint/2012/main" userId="613e4b28863340f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D7BD"/>
    <a:srgbClr val="FFC715"/>
    <a:srgbClr val="FAE5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7" autoAdjust="0"/>
    <p:restoredTop sz="94561" autoAdjust="0"/>
  </p:normalViewPr>
  <p:slideViewPr>
    <p:cSldViewPr snapToGrid="0">
      <p:cViewPr varScale="1">
        <p:scale>
          <a:sx n="148" d="100"/>
          <a:sy n="148" d="100"/>
        </p:scale>
        <p:origin x="291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EF3491-94E4-4075-B5F1-294292DEA749}" type="datetimeFigureOut">
              <a:rPr lang="zh-CN" altLang="en-US" smtClean="0"/>
              <a:t>2022/10/11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928BA7-4A45-4FFE-A583-CA964C03D9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55682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789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/>
          </a:p>
        </p:txBody>
      </p:sp>
      <p:sp>
        <p:nvSpPr>
          <p:cNvPr id="3789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DC1DC6-B42F-4EDB-90F2-8B5D9D0AEF88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45341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63924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21601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5744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7220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40147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47678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83234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89994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6487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44147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78138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94766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3184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69" name="标题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70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049771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43ADC22A-E89E-4CA4-A9DA-F00837335342}" type="datetime1">
              <a:rPr lang="zh-CN" altLang="en-US" smtClean="0"/>
              <a:pPr/>
              <a:t>2022/10/11</a:t>
            </a:fld>
            <a:endParaRPr lang="zh-CN" altLang="en-US" b="1" i="1"/>
          </a:p>
        </p:txBody>
      </p:sp>
      <p:sp>
        <p:nvSpPr>
          <p:cNvPr id="1049772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73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30055C4C-D7A3-431C-BDD5-E6EB3A7AC7E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2635949"/>
      </p:ext>
    </p:extLst>
  </p:cSld>
  <p:clrMapOvr>
    <a:masterClrMapping/>
  </p:clrMapOvr>
  <p:transition spd="med">
    <p:cut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8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86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87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D4ACED31-FBD9-4AF6-B0F4-54C40CE7C31F}" type="datetime1">
              <a:rPr lang="zh-CN" altLang="en-US" smtClean="0"/>
              <a:pPr/>
              <a:t>2022/10/11</a:t>
            </a:fld>
            <a:endParaRPr lang="zh-CN" altLang="en-US" b="1" i="1"/>
          </a:p>
        </p:txBody>
      </p:sp>
      <p:sp>
        <p:nvSpPr>
          <p:cNvPr id="1049788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89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EC627E0C-9583-4BB6-9343-D17892D0D83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7223796"/>
      </p:ext>
    </p:extLst>
  </p:cSld>
  <p:clrMapOvr>
    <a:masterClrMapping/>
  </p:clrMapOvr>
  <p:transition spd="med">
    <p:cut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64" name="竖排标题 1"/>
          <p:cNvSpPr>
            <a:spLocks noGrp="1"/>
          </p:cNvSpPr>
          <p:nvPr>
            <p:ph type="title" orient="vert"/>
          </p:nvPr>
        </p:nvSpPr>
        <p:spPr>
          <a:xfrm>
            <a:off x="8845551" y="228602"/>
            <a:ext cx="2733675" cy="57689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65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39764" y="228602"/>
            <a:ext cx="8053387" cy="57689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66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633320E3-A737-4ADD-BC72-DA6C453EA8AD}" type="datetime1">
              <a:rPr lang="zh-CN" altLang="en-US" smtClean="0"/>
              <a:pPr/>
              <a:t>2022/10/11</a:t>
            </a:fld>
            <a:endParaRPr lang="zh-CN" altLang="en-US" b="1" i="1"/>
          </a:p>
        </p:txBody>
      </p:sp>
      <p:sp>
        <p:nvSpPr>
          <p:cNvPr id="1049767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68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548816AE-6FA8-4183-978A-8319EA45629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0281323"/>
      </p:ext>
    </p:extLst>
  </p:cSld>
  <p:clrMapOvr>
    <a:masterClrMapping/>
  </p:clrMapOvr>
  <p:transition spd="med">
    <p:cut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69" name="标题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70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049771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43ADC22A-E89E-4CA4-A9DA-F00837335342}" type="datetime1">
              <a:rPr lang="zh-CN" altLang="en-US" smtClean="0"/>
              <a:pPr/>
              <a:t>2022/10/11</a:t>
            </a:fld>
            <a:endParaRPr lang="zh-CN" altLang="en-US" b="1" i="1"/>
          </a:p>
        </p:txBody>
      </p:sp>
      <p:sp>
        <p:nvSpPr>
          <p:cNvPr id="1049772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73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30055C4C-D7A3-431C-BDD5-E6EB3A7AC7E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2905833"/>
      </p:ext>
    </p:extLst>
  </p:cSld>
  <p:clrMapOvr>
    <a:masterClrMapping/>
  </p:clrMapOvr>
  <p:transition spd="med">
    <p:cut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59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597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07108355-6E83-4B14-AA43-7CEB1E503A45}" type="datetime1">
              <a:rPr lang="zh-CN" altLang="en-US" smtClean="0"/>
              <a:pPr/>
              <a:t>2022/10/11</a:t>
            </a:fld>
            <a:endParaRPr lang="zh-CN" altLang="en-US" b="1" i="1"/>
          </a:p>
        </p:txBody>
      </p:sp>
      <p:sp>
        <p:nvSpPr>
          <p:cNvPr id="1048598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Rectangle 109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0778385" y="6415090"/>
            <a:ext cx="1311275" cy="365125"/>
          </a:xfrm>
        </p:spPr>
        <p:txBody>
          <a:bodyPr/>
          <a:lstStyle>
            <a:lvl1pPr>
              <a:defRPr sz="1050" b="0"/>
            </a:lvl1pPr>
          </a:lstStyle>
          <a:p>
            <a:fld id="{89DB14B3-731A-4352-BC82-B1993596BD1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43582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cut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80" name="标题 1"/>
          <p:cNvSpPr>
            <a:spLocks noGrp="1"/>
          </p:cNvSpPr>
          <p:nvPr>
            <p:ph type="title"/>
          </p:nvPr>
        </p:nvSpPr>
        <p:spPr>
          <a:xfrm>
            <a:off x="963613" y="4406902"/>
            <a:ext cx="103632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81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82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F680BDC2-098E-408A-97A7-2C188B209A9D}" type="datetime1">
              <a:rPr lang="zh-CN" altLang="en-US" smtClean="0"/>
              <a:pPr/>
              <a:t>2022/10/11</a:t>
            </a:fld>
            <a:endParaRPr lang="zh-CN" altLang="en-US" b="1" i="1"/>
          </a:p>
        </p:txBody>
      </p:sp>
      <p:sp>
        <p:nvSpPr>
          <p:cNvPr id="1049783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84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BF1226E9-A8D7-433D-8FF6-126998C986E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0782911"/>
      </p:ext>
    </p:extLst>
  </p:cSld>
  <p:clrMapOvr>
    <a:masterClrMapping/>
  </p:clrMapOvr>
  <p:transition spd="med">
    <p:cut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51" name="内容占位符 2"/>
          <p:cNvSpPr>
            <a:spLocks noGrp="1"/>
          </p:cNvSpPr>
          <p:nvPr>
            <p:ph sz="half" idx="1"/>
          </p:nvPr>
        </p:nvSpPr>
        <p:spPr>
          <a:xfrm>
            <a:off x="639765" y="1222375"/>
            <a:ext cx="5392737" cy="47752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52" name="内容占位符 3"/>
          <p:cNvSpPr>
            <a:spLocks noGrp="1"/>
          </p:cNvSpPr>
          <p:nvPr>
            <p:ph sz="half" idx="2"/>
          </p:nvPr>
        </p:nvSpPr>
        <p:spPr>
          <a:xfrm>
            <a:off x="6184900" y="1222375"/>
            <a:ext cx="5394325" cy="47752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53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FF2AB2A5-7A8A-4F58-A554-B42D7FCF923B}" type="datetime1">
              <a:rPr lang="zh-CN" altLang="en-US" smtClean="0"/>
              <a:pPr/>
              <a:t>2022/10/11</a:t>
            </a:fld>
            <a:endParaRPr lang="zh-CN" altLang="en-US" b="1" i="1"/>
          </a:p>
        </p:txBody>
      </p:sp>
      <p:sp>
        <p:nvSpPr>
          <p:cNvPr id="1049754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55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B52D239C-B544-419A-AA47-2182D1DC8F2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8759257"/>
      </p:ext>
    </p:extLst>
  </p:cSld>
  <p:clrMapOvr>
    <a:masterClrMapping/>
  </p:clrMapOvr>
  <p:transition spd="med">
    <p:cut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56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57" name="文本占位符 2"/>
          <p:cNvSpPr>
            <a:spLocks noGrp="1"/>
          </p:cNvSpPr>
          <p:nvPr>
            <p:ph type="body" idx="1"/>
          </p:nvPr>
        </p:nvSpPr>
        <p:spPr>
          <a:xfrm>
            <a:off x="609601" y="1535113"/>
            <a:ext cx="53863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58" name="内容占位符 3"/>
          <p:cNvSpPr>
            <a:spLocks noGrp="1"/>
          </p:cNvSpPr>
          <p:nvPr>
            <p:ph sz="half" idx="2"/>
          </p:nvPr>
        </p:nvSpPr>
        <p:spPr>
          <a:xfrm>
            <a:off x="609601" y="2174875"/>
            <a:ext cx="53863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59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7" y="1535113"/>
            <a:ext cx="538956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60" name="内容占位符 5"/>
          <p:cNvSpPr>
            <a:spLocks noGrp="1"/>
          </p:cNvSpPr>
          <p:nvPr>
            <p:ph sz="quarter" idx="4"/>
          </p:nvPr>
        </p:nvSpPr>
        <p:spPr>
          <a:xfrm>
            <a:off x="6192837" y="2174875"/>
            <a:ext cx="538956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61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71AF49A0-AE70-4051-914F-31E7490B50B4}" type="datetime1">
              <a:rPr lang="zh-CN" altLang="en-US" smtClean="0"/>
              <a:pPr/>
              <a:t>2022/10/11</a:t>
            </a:fld>
            <a:endParaRPr lang="zh-CN" altLang="en-US" b="1" i="1"/>
          </a:p>
        </p:txBody>
      </p:sp>
      <p:sp>
        <p:nvSpPr>
          <p:cNvPr id="1049762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63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0C864EAE-E214-426E-A852-45DAD4CB139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9583459"/>
      </p:ext>
    </p:extLst>
  </p:cSld>
  <p:clrMapOvr>
    <a:masterClrMapping/>
  </p:clrMapOvr>
  <p:transition spd="med">
    <p:cut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607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B6313E23-202A-4DBA-BDFA-113B037C340A}" type="datetime1">
              <a:rPr lang="zh-CN" altLang="en-US" smtClean="0"/>
              <a:pPr/>
              <a:t>2022/10/11</a:t>
            </a:fld>
            <a:endParaRPr lang="zh-CN" altLang="en-US" b="1" i="1"/>
          </a:p>
        </p:txBody>
      </p:sp>
      <p:sp>
        <p:nvSpPr>
          <p:cNvPr id="1048608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09" name="Rectangle 109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0778385" y="6415090"/>
            <a:ext cx="1311275" cy="365125"/>
          </a:xfrm>
        </p:spPr>
        <p:txBody>
          <a:bodyPr/>
          <a:lstStyle>
            <a:lvl1pPr>
              <a:defRPr sz="1050" b="0"/>
            </a:lvl1pPr>
          </a:lstStyle>
          <a:p>
            <a:fld id="{89DB14B3-731A-4352-BC82-B1993596BD1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5043328"/>
      </p:ext>
    </p:extLst>
  </p:cSld>
  <p:clrMapOvr>
    <a:masterClrMapping/>
  </p:clrMapOvr>
  <p:transition spd="med">
    <p:cut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1A593734-0361-4874-BEC2-546E7AA82CC1}" type="datetime1">
              <a:rPr lang="zh-CN" altLang="en-US" smtClean="0"/>
              <a:pPr/>
              <a:t>2022/10/11</a:t>
            </a:fld>
            <a:endParaRPr lang="zh-CN" altLang="en-US" b="1" i="1"/>
          </a:p>
        </p:txBody>
      </p:sp>
      <p:sp>
        <p:nvSpPr>
          <p:cNvPr id="1048584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Rectangle 109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0778385" y="6415090"/>
            <a:ext cx="1311275" cy="365125"/>
          </a:xfrm>
        </p:spPr>
        <p:txBody>
          <a:bodyPr/>
          <a:lstStyle>
            <a:lvl1pPr>
              <a:defRPr sz="1050" b="0"/>
            </a:lvl1pPr>
          </a:lstStyle>
          <a:p>
            <a:fld id="{89DB14B3-731A-4352-BC82-B1993596BD1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8948543"/>
      </p:ext>
    </p:extLst>
  </p:cSld>
  <p:clrMapOvr>
    <a:masterClrMapping/>
  </p:clrMapOvr>
  <p:transition spd="med">
    <p:cut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90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91" name="内容占位符 2"/>
          <p:cNvSpPr>
            <a:spLocks noGrp="1"/>
          </p:cNvSpPr>
          <p:nvPr>
            <p:ph idx="1"/>
          </p:nvPr>
        </p:nvSpPr>
        <p:spPr>
          <a:xfrm>
            <a:off x="4767265" y="273052"/>
            <a:ext cx="681513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92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2"/>
            <a:ext cx="40116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93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99330C1F-F5BC-42E0-AA5F-D5B9A26A9E8D}" type="datetime1">
              <a:rPr lang="zh-CN" altLang="en-US" smtClean="0"/>
              <a:pPr/>
              <a:t>2022/10/11</a:t>
            </a:fld>
            <a:endParaRPr lang="zh-CN" altLang="en-US" b="1" i="1"/>
          </a:p>
        </p:txBody>
      </p:sp>
      <p:sp>
        <p:nvSpPr>
          <p:cNvPr id="1049794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95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6F4ACBDE-81A0-4AFC-ADBB-F83DDB0974C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9684233"/>
      </p:ext>
    </p:extLst>
  </p:cSld>
  <p:clrMapOvr>
    <a:masterClrMapping/>
  </p:clrMapOvr>
  <p:transition spd="med">
    <p:cut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59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597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07108355-6E83-4B14-AA43-7CEB1E503A45}" type="datetime1">
              <a:rPr lang="zh-CN" altLang="en-US" smtClean="0"/>
              <a:pPr/>
              <a:t>2022/10/11</a:t>
            </a:fld>
            <a:endParaRPr lang="zh-CN" altLang="en-US" b="1" i="1"/>
          </a:p>
        </p:txBody>
      </p:sp>
      <p:sp>
        <p:nvSpPr>
          <p:cNvPr id="1048598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Rectangle 109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0778385" y="6415090"/>
            <a:ext cx="1311275" cy="365125"/>
          </a:xfrm>
        </p:spPr>
        <p:txBody>
          <a:bodyPr/>
          <a:lstStyle>
            <a:lvl1pPr>
              <a:defRPr sz="1050" b="0"/>
            </a:lvl1pPr>
          </a:lstStyle>
          <a:p>
            <a:fld id="{89DB14B3-731A-4352-BC82-B1993596BD1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80552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cut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74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75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0"/>
          </a:p>
        </p:txBody>
      </p:sp>
      <p:sp>
        <p:nvSpPr>
          <p:cNvPr id="1049776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77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EB279A69-F49C-4E84-B5F0-51A87B0ECECB}" type="datetime1">
              <a:rPr lang="zh-CN" altLang="en-US" smtClean="0"/>
              <a:pPr/>
              <a:t>2022/10/11</a:t>
            </a:fld>
            <a:endParaRPr lang="zh-CN" altLang="en-US" b="1" i="1"/>
          </a:p>
        </p:txBody>
      </p:sp>
      <p:sp>
        <p:nvSpPr>
          <p:cNvPr id="1049778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79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FC5CC31D-1363-49C8-9F24-77AAE0A8B09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5801821"/>
      </p:ext>
    </p:extLst>
  </p:cSld>
  <p:clrMapOvr>
    <a:masterClrMapping/>
  </p:clrMapOvr>
  <p:transition spd="med">
    <p:cut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8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86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87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D4ACED31-FBD9-4AF6-B0F4-54C40CE7C31F}" type="datetime1">
              <a:rPr lang="zh-CN" altLang="en-US" smtClean="0"/>
              <a:pPr/>
              <a:t>2022/10/11</a:t>
            </a:fld>
            <a:endParaRPr lang="zh-CN" altLang="en-US" b="1" i="1"/>
          </a:p>
        </p:txBody>
      </p:sp>
      <p:sp>
        <p:nvSpPr>
          <p:cNvPr id="1049788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89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EC627E0C-9583-4BB6-9343-D17892D0D83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4313791"/>
      </p:ext>
    </p:extLst>
  </p:cSld>
  <p:clrMapOvr>
    <a:masterClrMapping/>
  </p:clrMapOvr>
  <p:transition spd="med">
    <p:cut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64" name="竖排标题 1"/>
          <p:cNvSpPr>
            <a:spLocks noGrp="1"/>
          </p:cNvSpPr>
          <p:nvPr>
            <p:ph type="title" orient="vert"/>
          </p:nvPr>
        </p:nvSpPr>
        <p:spPr>
          <a:xfrm>
            <a:off x="8845551" y="228602"/>
            <a:ext cx="2733675" cy="57689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65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39764" y="228602"/>
            <a:ext cx="8053387" cy="57689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66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633320E3-A737-4ADD-BC72-DA6C453EA8AD}" type="datetime1">
              <a:rPr lang="zh-CN" altLang="en-US" smtClean="0"/>
              <a:pPr/>
              <a:t>2022/10/11</a:t>
            </a:fld>
            <a:endParaRPr lang="zh-CN" altLang="en-US" b="1" i="1"/>
          </a:p>
        </p:txBody>
      </p:sp>
      <p:sp>
        <p:nvSpPr>
          <p:cNvPr id="1049767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68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548816AE-6FA8-4183-978A-8319EA45629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836027"/>
      </p:ext>
    </p:extLst>
  </p:cSld>
  <p:clrMapOvr>
    <a:masterClrMapping/>
  </p:clrMapOvr>
  <p:transition spd="med">
    <p:cut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41" b="0" i="0">
                <a:solidFill>
                  <a:srgbClr val="3333FF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89" b="0" i="0">
                <a:solidFill>
                  <a:srgbClr val="000099"/>
                </a:solidFill>
                <a:latin typeface="Arial MT"/>
                <a:cs typeface="Arial MT"/>
              </a:defRPr>
            </a:lvl1pPr>
          </a:lstStyle>
          <a:p>
            <a:pPr marL="11527">
              <a:lnSpc>
                <a:spcPts val="1293"/>
              </a:lnSpc>
            </a:pPr>
            <a:r>
              <a:rPr lang="en-GB"/>
              <a:t>Gloria</a:t>
            </a:r>
            <a:r>
              <a:rPr lang="en-GB" spc="-73"/>
              <a:t> </a:t>
            </a:r>
            <a:r>
              <a:rPr lang="en-GB"/>
              <a:t>Menegaz</a:t>
            </a:r>
            <a:endParaRPr lang="en-GB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10/11/2022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71" b="0" i="0">
                <a:solidFill>
                  <a:srgbClr val="000099"/>
                </a:solidFill>
                <a:latin typeface="Arial MT"/>
                <a:cs typeface="Arial MT"/>
              </a:defRPr>
            </a:lvl1pPr>
          </a:lstStyle>
          <a:p>
            <a:pPr marL="34580">
              <a:lnSpc>
                <a:spcPts val="1493"/>
              </a:lnSpc>
            </a:pPr>
            <a:fld id="{81D60167-4931-47E6-BA6A-407CBD079E47}" type="slidenum">
              <a:rPr lang="en-GB" smtClean="0"/>
              <a:pPr marL="34580">
                <a:lnSpc>
                  <a:spcPts val="1493"/>
                </a:lnSpc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118122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41" b="0" i="0">
                <a:solidFill>
                  <a:srgbClr val="3333FF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505144" y="1760212"/>
            <a:ext cx="4425753" cy="2011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52" b="0" i="0">
                <a:solidFill>
                  <a:srgbClr val="3333FF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1" y="1577340"/>
            <a:ext cx="5303520" cy="3323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89" b="0" i="0">
                <a:solidFill>
                  <a:srgbClr val="000099"/>
                </a:solidFill>
                <a:latin typeface="Arial MT"/>
                <a:cs typeface="Arial MT"/>
              </a:defRPr>
            </a:lvl1pPr>
          </a:lstStyle>
          <a:p>
            <a:pPr marL="11527">
              <a:lnSpc>
                <a:spcPts val="1293"/>
              </a:lnSpc>
            </a:pPr>
            <a:r>
              <a:rPr lang="en-GB"/>
              <a:t>Gloria</a:t>
            </a:r>
            <a:r>
              <a:rPr lang="en-GB" spc="-73"/>
              <a:t> </a:t>
            </a:r>
            <a:r>
              <a:rPr lang="en-GB"/>
              <a:t>Menegaz</a:t>
            </a:r>
            <a:endParaRPr lang="en-GB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10/11/2022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71" b="0" i="0">
                <a:solidFill>
                  <a:srgbClr val="000099"/>
                </a:solidFill>
                <a:latin typeface="Arial MT"/>
                <a:cs typeface="Arial MT"/>
              </a:defRPr>
            </a:lvl1pPr>
          </a:lstStyle>
          <a:p>
            <a:pPr marL="34580">
              <a:lnSpc>
                <a:spcPts val="1493"/>
              </a:lnSpc>
            </a:pPr>
            <a:fld id="{81D60167-4931-47E6-BA6A-407CBD079E47}" type="slidenum">
              <a:rPr lang="en-GB" smtClean="0"/>
              <a:pPr marL="34580">
                <a:lnSpc>
                  <a:spcPts val="1493"/>
                </a:lnSpc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311471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89" b="0" i="0">
                <a:solidFill>
                  <a:srgbClr val="000099"/>
                </a:solidFill>
                <a:latin typeface="Arial MT"/>
                <a:cs typeface="Arial MT"/>
              </a:defRPr>
            </a:lvl1pPr>
          </a:lstStyle>
          <a:p>
            <a:pPr marL="11527">
              <a:lnSpc>
                <a:spcPts val="1293"/>
              </a:lnSpc>
            </a:pPr>
            <a:r>
              <a:rPr lang="en-GB"/>
              <a:t>Gloria</a:t>
            </a:r>
            <a:r>
              <a:rPr lang="en-GB" spc="-73"/>
              <a:t> </a:t>
            </a:r>
            <a:r>
              <a:rPr lang="en-GB"/>
              <a:t>Menegaz</a:t>
            </a:r>
            <a:endParaRPr lang="en-GB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10/11/2022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71" b="0" i="0">
                <a:solidFill>
                  <a:srgbClr val="000099"/>
                </a:solidFill>
                <a:latin typeface="Arial MT"/>
                <a:cs typeface="Arial MT"/>
              </a:defRPr>
            </a:lvl1pPr>
          </a:lstStyle>
          <a:p>
            <a:pPr marL="34580">
              <a:lnSpc>
                <a:spcPts val="1493"/>
              </a:lnSpc>
            </a:pPr>
            <a:fld id="{81D60167-4931-47E6-BA6A-407CBD079E47}" type="slidenum">
              <a:rPr lang="en-GB" smtClean="0"/>
              <a:pPr marL="34580">
                <a:lnSpc>
                  <a:spcPts val="1493"/>
                </a:lnSpc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7043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80" name="标题 1"/>
          <p:cNvSpPr>
            <a:spLocks noGrp="1"/>
          </p:cNvSpPr>
          <p:nvPr>
            <p:ph type="title"/>
          </p:nvPr>
        </p:nvSpPr>
        <p:spPr>
          <a:xfrm>
            <a:off x="963613" y="4406902"/>
            <a:ext cx="103632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81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82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F680BDC2-098E-408A-97A7-2C188B209A9D}" type="datetime1">
              <a:rPr lang="zh-CN" altLang="en-US" smtClean="0"/>
              <a:pPr/>
              <a:t>2022/10/11</a:t>
            </a:fld>
            <a:endParaRPr lang="zh-CN" altLang="en-US" b="1" i="1"/>
          </a:p>
        </p:txBody>
      </p:sp>
      <p:sp>
        <p:nvSpPr>
          <p:cNvPr id="1049783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84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BF1226E9-A8D7-433D-8FF6-126998C986E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1668335"/>
      </p:ext>
    </p:extLst>
  </p:cSld>
  <p:clrMapOvr>
    <a:masterClrMapping/>
  </p:clrMapOvr>
  <p:transition spd="med">
    <p:cut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51" name="内容占位符 2"/>
          <p:cNvSpPr>
            <a:spLocks noGrp="1"/>
          </p:cNvSpPr>
          <p:nvPr>
            <p:ph sz="half" idx="1"/>
          </p:nvPr>
        </p:nvSpPr>
        <p:spPr>
          <a:xfrm>
            <a:off x="639765" y="1222375"/>
            <a:ext cx="5392737" cy="47752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52" name="内容占位符 3"/>
          <p:cNvSpPr>
            <a:spLocks noGrp="1"/>
          </p:cNvSpPr>
          <p:nvPr>
            <p:ph sz="half" idx="2"/>
          </p:nvPr>
        </p:nvSpPr>
        <p:spPr>
          <a:xfrm>
            <a:off x="6184900" y="1222375"/>
            <a:ext cx="5394325" cy="47752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53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FF2AB2A5-7A8A-4F58-A554-B42D7FCF923B}" type="datetime1">
              <a:rPr lang="zh-CN" altLang="en-US" smtClean="0"/>
              <a:pPr/>
              <a:t>2022/10/11</a:t>
            </a:fld>
            <a:endParaRPr lang="zh-CN" altLang="en-US" b="1" i="1"/>
          </a:p>
        </p:txBody>
      </p:sp>
      <p:sp>
        <p:nvSpPr>
          <p:cNvPr id="1049754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55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B52D239C-B544-419A-AA47-2182D1DC8F2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4578312"/>
      </p:ext>
    </p:extLst>
  </p:cSld>
  <p:clrMapOvr>
    <a:masterClrMapping/>
  </p:clrMapOvr>
  <p:transition spd="med">
    <p:cut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56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57" name="文本占位符 2"/>
          <p:cNvSpPr>
            <a:spLocks noGrp="1"/>
          </p:cNvSpPr>
          <p:nvPr>
            <p:ph type="body" idx="1"/>
          </p:nvPr>
        </p:nvSpPr>
        <p:spPr>
          <a:xfrm>
            <a:off x="609601" y="1535113"/>
            <a:ext cx="53863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58" name="内容占位符 3"/>
          <p:cNvSpPr>
            <a:spLocks noGrp="1"/>
          </p:cNvSpPr>
          <p:nvPr>
            <p:ph sz="half" idx="2"/>
          </p:nvPr>
        </p:nvSpPr>
        <p:spPr>
          <a:xfrm>
            <a:off x="609601" y="2174875"/>
            <a:ext cx="53863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59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7" y="1535113"/>
            <a:ext cx="538956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60" name="内容占位符 5"/>
          <p:cNvSpPr>
            <a:spLocks noGrp="1"/>
          </p:cNvSpPr>
          <p:nvPr>
            <p:ph sz="quarter" idx="4"/>
          </p:nvPr>
        </p:nvSpPr>
        <p:spPr>
          <a:xfrm>
            <a:off x="6192837" y="2174875"/>
            <a:ext cx="538956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61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71AF49A0-AE70-4051-914F-31E7490B50B4}" type="datetime1">
              <a:rPr lang="zh-CN" altLang="en-US" smtClean="0"/>
              <a:pPr/>
              <a:t>2022/10/11</a:t>
            </a:fld>
            <a:endParaRPr lang="zh-CN" altLang="en-US" b="1" i="1"/>
          </a:p>
        </p:txBody>
      </p:sp>
      <p:sp>
        <p:nvSpPr>
          <p:cNvPr id="1049762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63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0C864EAE-E214-426E-A852-45DAD4CB139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9165614"/>
      </p:ext>
    </p:extLst>
  </p:cSld>
  <p:clrMapOvr>
    <a:masterClrMapping/>
  </p:clrMapOvr>
  <p:transition spd="med">
    <p:cut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607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B6313E23-202A-4DBA-BDFA-113B037C340A}" type="datetime1">
              <a:rPr lang="zh-CN" altLang="en-US" smtClean="0"/>
              <a:pPr/>
              <a:t>2022/10/11</a:t>
            </a:fld>
            <a:endParaRPr lang="zh-CN" altLang="en-US" b="1" i="1"/>
          </a:p>
        </p:txBody>
      </p:sp>
      <p:sp>
        <p:nvSpPr>
          <p:cNvPr id="1048608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09" name="Rectangle 109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0778385" y="6415090"/>
            <a:ext cx="1311275" cy="365125"/>
          </a:xfrm>
        </p:spPr>
        <p:txBody>
          <a:bodyPr/>
          <a:lstStyle>
            <a:lvl1pPr>
              <a:defRPr sz="1050" b="0"/>
            </a:lvl1pPr>
          </a:lstStyle>
          <a:p>
            <a:fld id="{89DB14B3-731A-4352-BC82-B1993596BD1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3295182"/>
      </p:ext>
    </p:extLst>
  </p:cSld>
  <p:clrMapOvr>
    <a:masterClrMapping/>
  </p:clrMapOvr>
  <p:transition spd="med">
    <p:cut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1A593734-0361-4874-BEC2-546E7AA82CC1}" type="datetime1">
              <a:rPr lang="zh-CN" altLang="en-US" smtClean="0"/>
              <a:pPr/>
              <a:t>2022/10/11</a:t>
            </a:fld>
            <a:endParaRPr lang="zh-CN" altLang="en-US" b="1" i="1"/>
          </a:p>
        </p:txBody>
      </p:sp>
      <p:sp>
        <p:nvSpPr>
          <p:cNvPr id="1048584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Rectangle 109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0778385" y="6415090"/>
            <a:ext cx="1311275" cy="365125"/>
          </a:xfrm>
        </p:spPr>
        <p:txBody>
          <a:bodyPr/>
          <a:lstStyle>
            <a:lvl1pPr>
              <a:defRPr sz="1050" b="0"/>
            </a:lvl1pPr>
          </a:lstStyle>
          <a:p>
            <a:fld id="{89DB14B3-731A-4352-BC82-B1993596BD1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6230324"/>
      </p:ext>
    </p:extLst>
  </p:cSld>
  <p:clrMapOvr>
    <a:masterClrMapping/>
  </p:clrMapOvr>
  <p:transition spd="med">
    <p:cut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90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91" name="内容占位符 2"/>
          <p:cNvSpPr>
            <a:spLocks noGrp="1"/>
          </p:cNvSpPr>
          <p:nvPr>
            <p:ph idx="1"/>
          </p:nvPr>
        </p:nvSpPr>
        <p:spPr>
          <a:xfrm>
            <a:off x="4767265" y="273052"/>
            <a:ext cx="681513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92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2"/>
            <a:ext cx="40116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93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99330C1F-F5BC-42E0-AA5F-D5B9A26A9E8D}" type="datetime1">
              <a:rPr lang="zh-CN" altLang="en-US" smtClean="0"/>
              <a:pPr/>
              <a:t>2022/10/11</a:t>
            </a:fld>
            <a:endParaRPr lang="zh-CN" altLang="en-US" b="1" i="1"/>
          </a:p>
        </p:txBody>
      </p:sp>
      <p:sp>
        <p:nvSpPr>
          <p:cNvPr id="1049794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95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6F4ACBDE-81A0-4AFC-ADBB-F83DDB0974C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0131021"/>
      </p:ext>
    </p:extLst>
  </p:cSld>
  <p:clrMapOvr>
    <a:masterClrMapping/>
  </p:clrMapOvr>
  <p:transition spd="med">
    <p:cut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74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75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0"/>
          </a:p>
        </p:txBody>
      </p:sp>
      <p:sp>
        <p:nvSpPr>
          <p:cNvPr id="1049776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77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EB279A69-F49C-4E84-B5F0-51A87B0ECECB}" type="datetime1">
              <a:rPr lang="zh-CN" altLang="en-US" smtClean="0"/>
              <a:pPr/>
              <a:t>2022/10/11</a:t>
            </a:fld>
            <a:endParaRPr lang="zh-CN" altLang="en-US" b="1" i="1"/>
          </a:p>
        </p:txBody>
      </p:sp>
      <p:sp>
        <p:nvSpPr>
          <p:cNvPr id="1049778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79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FC5CC31D-1363-49C8-9F24-77AAE0A8B09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1033411"/>
      </p:ext>
    </p:extLst>
  </p:cSld>
  <p:clrMapOvr>
    <a:masterClrMapping/>
  </p:clrMapOvr>
  <p:transition spd="med">
    <p:cut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Rectangle 1093"/>
          <p:cNvSpPr>
            <a:spLocks noChangeArrowheads="1"/>
          </p:cNvSpPr>
          <p:nvPr/>
        </p:nvSpPr>
        <p:spPr bwMode="auto">
          <a:xfrm>
            <a:off x="0" y="6346827"/>
            <a:ext cx="12192000" cy="511175"/>
          </a:xfrm>
          <a:prstGeom prst="rect">
            <a:avLst/>
          </a:prstGeom>
          <a:solidFill>
            <a:srgbClr val="00447C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2828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740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197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654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 sz="1800"/>
          </a:p>
        </p:txBody>
      </p:sp>
      <p:sp>
        <p:nvSpPr>
          <p:cNvPr id="1048577" name="Rectangle 109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60400" y="228602"/>
            <a:ext cx="9380539" cy="7842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US" altLang="en-US"/>
          </a:p>
        </p:txBody>
      </p:sp>
      <p:sp>
        <p:nvSpPr>
          <p:cNvPr id="1048578" name="Rectangle 109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9763" y="1222375"/>
            <a:ext cx="10939463" cy="47752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45720" rIns="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en-US" altLang="en-US"/>
          </a:p>
          <a:p>
            <a:pPr lvl="1"/>
            <a:r>
              <a:rPr lang="zh-CN" altLang="en-US"/>
              <a:t>第二级</a:t>
            </a:r>
            <a:endParaRPr lang="en-US" altLang="en-US"/>
          </a:p>
          <a:p>
            <a:pPr lvl="2"/>
            <a:r>
              <a:rPr lang="zh-CN" altLang="en-US"/>
              <a:t>第三级</a:t>
            </a:r>
            <a:endParaRPr lang="en-US" altLang="en-US"/>
          </a:p>
          <a:p>
            <a:pPr lvl="3"/>
            <a:r>
              <a:rPr lang="zh-CN" altLang="en-US"/>
              <a:t>第四级</a:t>
            </a:r>
            <a:endParaRPr lang="en-US" altLang="en-US"/>
          </a:p>
          <a:p>
            <a:pPr lvl="4"/>
            <a:r>
              <a:rPr lang="zh-CN" altLang="en-US"/>
              <a:t>第五级</a:t>
            </a:r>
            <a:endParaRPr lang="en-US" altLang="en-US"/>
          </a:p>
        </p:txBody>
      </p:sp>
      <p:sp>
        <p:nvSpPr>
          <p:cNvPr id="1048579" name="Rectangle 109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96964" y="6459540"/>
            <a:ext cx="2473325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450">
                <a:solidFill>
                  <a:srgbClr val="FFFFFF"/>
                </a:solidFill>
                <a:ea typeface="微软雅黑" panose="020B0503020204020204" pitchFamily="34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D4FE00E-8C06-457B-9BDE-A197369E635E}" type="datetime1">
              <a:rPr lang="zh-CN" altLang="en-US" smtClean="0">
                <a:sym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2022/10/11</a:t>
            </a:fld>
            <a:endParaRPr lang="zh-CN" altLang="en-US" b="1" i="1">
              <a:sym typeface="Calibri" panose="020F0502020204030204" pitchFamily="34" charset="0"/>
            </a:endParaRPr>
          </a:p>
        </p:txBody>
      </p:sp>
      <p:sp>
        <p:nvSpPr>
          <p:cNvPr id="1048580" name="Rectangle 109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86177" y="6459540"/>
            <a:ext cx="4822825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450" b="1" i="1">
                <a:solidFill>
                  <a:srgbClr val="FFFFFF"/>
                </a:solidFill>
                <a:ea typeface="微软雅黑" panose="020B0503020204020204" pitchFamily="34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ym typeface="Calibri" panose="020F0502020204030204" pitchFamily="34" charset="0"/>
            </a:endParaRPr>
          </a:p>
        </p:txBody>
      </p:sp>
      <p:sp>
        <p:nvSpPr>
          <p:cNvPr id="1048581" name="Rectangle 109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744201" y="6415090"/>
            <a:ext cx="1311275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800" b="1" i="1" smtClean="0">
                <a:solidFill>
                  <a:srgbClr val="FFFFFF"/>
                </a:solidFill>
                <a:ea typeface="微软雅黑" panose="020B0503020204020204" pitchFamily="34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735416B-1EEB-4908-B3FA-75CB8A360816}" type="slidenum">
              <a:rPr lang="zh-CN" altLang="en-US">
                <a:sym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zh-CN" altLang="en-US">
              <a:sym typeface="Calibri" panose="020F0502020204030204" pitchFamily="34" charset="0"/>
            </a:endParaRPr>
          </a:p>
        </p:txBody>
      </p:sp>
      <p:cxnSp>
        <p:nvCxnSpPr>
          <p:cNvPr id="3145728" name="Line 2054"/>
          <p:cNvCxnSpPr>
            <a:cxnSpLocks noChangeShapeType="1"/>
          </p:cNvCxnSpPr>
          <p:nvPr/>
        </p:nvCxnSpPr>
        <p:spPr bwMode="auto">
          <a:xfrm>
            <a:off x="639765" y="1028700"/>
            <a:ext cx="9401175" cy="0"/>
          </a:xfrm>
          <a:prstGeom prst="line">
            <a:avLst/>
          </a:prstGeom>
          <a:noFill/>
          <a:ln w="19050">
            <a:solidFill>
              <a:srgbClr val="0B4DA2"/>
            </a:solidFill>
            <a:round/>
          </a:ln>
        </p:spPr>
      </p:cxnSp>
      <p:sp>
        <p:nvSpPr>
          <p:cNvPr id="1048582" name="Rectangle 233"/>
          <p:cNvSpPr>
            <a:spLocks noChangeArrowheads="1"/>
          </p:cNvSpPr>
          <p:nvPr userDrawn="1"/>
        </p:nvSpPr>
        <p:spPr bwMode="auto">
          <a:xfrm>
            <a:off x="331789" y="428625"/>
            <a:ext cx="153987" cy="457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 "/>
              <a:defRPr sz="32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3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1350">
              <a:solidFill>
                <a:srgbClr val="FFFFFF"/>
              </a:solidFill>
              <a:latin typeface="华文中宋" panose="02010600040101010101" pitchFamily="2" charset="-122"/>
              <a:ea typeface="华文中宋" panose="02010600040101010101" pitchFamily="2" charset="-122"/>
              <a:sym typeface="Calibri" panose="020F0502020204030204" pitchFamily="34" charset="0"/>
            </a:endParaRPr>
          </a:p>
        </p:txBody>
      </p:sp>
      <p:cxnSp>
        <p:nvCxnSpPr>
          <p:cNvPr id="3145729" name="Line 404"/>
          <p:cNvCxnSpPr>
            <a:cxnSpLocks noChangeShapeType="1"/>
          </p:cNvCxnSpPr>
          <p:nvPr userDrawn="1"/>
        </p:nvCxnSpPr>
        <p:spPr bwMode="auto">
          <a:xfrm>
            <a:off x="550863" y="428625"/>
            <a:ext cx="0" cy="4572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</a:ln>
        </p:spPr>
      </p:cxnSp>
      <p:pic>
        <p:nvPicPr>
          <p:cNvPr id="14" name="图片 13"/>
          <p:cNvPicPr/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11313006" y="130754"/>
            <a:ext cx="742470" cy="860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692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med">
    <p:cut/>
  </p:transition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5pPr>
      <a:lvl6pPr marL="342900" algn="l" rtl="0" fontAlgn="base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6pPr>
      <a:lvl7pPr marL="685800" algn="l" rtl="0" fontAlgn="base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7pPr>
      <a:lvl8pPr marL="1028700" algn="l" rtl="0" fontAlgn="base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8pPr>
      <a:lvl9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9pPr>
    </p:titleStyle>
    <p:bodyStyle>
      <a:lvl1pPr marL="51435" indent="-51435" algn="l" rtl="0" eaLnBrk="0" fontAlgn="base" hangingPunct="0">
        <a:lnSpc>
          <a:spcPct val="90000"/>
        </a:lnSpc>
        <a:spcBef>
          <a:spcPts val="675"/>
        </a:spcBef>
        <a:spcAft>
          <a:spcPts val="115"/>
        </a:spcAft>
        <a:buClr>
          <a:srgbClr val="0B4DA2"/>
        </a:buClr>
        <a:buSzPct val="100000"/>
        <a:buFont typeface="Calibri" panose="020F0502020204030204" pitchFamily="34" charset="0"/>
        <a:buChar char=" "/>
        <a:defRPr sz="2400">
          <a:solidFill>
            <a:srgbClr val="404040"/>
          </a:solidFill>
          <a:latin typeface="+mn-lt"/>
          <a:ea typeface="+mn-ea"/>
          <a:cs typeface="+mn-cs"/>
        </a:defRPr>
      </a:lvl1pPr>
      <a:lvl2pPr marL="216535" indent="-104775" algn="l" rtl="0" eaLnBrk="0" fontAlgn="base" hangingPunct="0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975">
          <a:solidFill>
            <a:srgbClr val="404040"/>
          </a:solidFill>
          <a:latin typeface="+mn-lt"/>
          <a:ea typeface="+mn-ea"/>
        </a:defRPr>
      </a:lvl2pPr>
      <a:lvl3pPr marL="318135" indent="-102235" algn="l" rtl="0" eaLnBrk="0" fontAlgn="base" hangingPunct="0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3pPr>
      <a:lvl4pPr marL="420370" indent="-102235" algn="l" rtl="0" eaLnBrk="0" fontAlgn="base" hangingPunct="0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4pPr>
      <a:lvl5pPr marL="523875" indent="-104775" algn="l" rtl="0" eaLnBrk="0" fontAlgn="base" hangingPunct="0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5pPr>
      <a:lvl6pPr marL="866775" indent="-104775" algn="l" rtl="0" fontAlgn="base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6pPr>
      <a:lvl7pPr marL="1209675" indent="-104775" algn="l" rtl="0" fontAlgn="base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7pPr>
      <a:lvl8pPr marL="1552575" indent="-104775" algn="l" rtl="0" fontAlgn="base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8pPr>
      <a:lvl9pPr marL="1895475" indent="-104775" algn="l" rtl="0" fontAlgn="base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Rectangle 1093"/>
          <p:cNvSpPr>
            <a:spLocks noChangeArrowheads="1"/>
          </p:cNvSpPr>
          <p:nvPr/>
        </p:nvSpPr>
        <p:spPr bwMode="auto">
          <a:xfrm>
            <a:off x="0" y="6346827"/>
            <a:ext cx="12192000" cy="51117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2828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740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197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654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 sz="1800"/>
          </a:p>
        </p:txBody>
      </p:sp>
      <p:sp>
        <p:nvSpPr>
          <p:cNvPr id="1048577" name="Rectangle 109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60400" y="228602"/>
            <a:ext cx="9380539" cy="7842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US" altLang="en-US"/>
          </a:p>
        </p:txBody>
      </p:sp>
      <p:sp>
        <p:nvSpPr>
          <p:cNvPr id="1048578" name="Rectangle 109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9763" y="1222375"/>
            <a:ext cx="10939463" cy="47752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45720" rIns="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en-US" altLang="en-US"/>
          </a:p>
          <a:p>
            <a:pPr lvl="1"/>
            <a:r>
              <a:rPr lang="zh-CN" altLang="en-US"/>
              <a:t>第二级</a:t>
            </a:r>
            <a:endParaRPr lang="en-US" altLang="en-US"/>
          </a:p>
          <a:p>
            <a:pPr lvl="2"/>
            <a:r>
              <a:rPr lang="zh-CN" altLang="en-US"/>
              <a:t>第三级</a:t>
            </a:r>
            <a:endParaRPr lang="en-US" altLang="en-US"/>
          </a:p>
          <a:p>
            <a:pPr lvl="3"/>
            <a:r>
              <a:rPr lang="zh-CN" altLang="en-US"/>
              <a:t>第四级</a:t>
            </a:r>
            <a:endParaRPr lang="en-US" altLang="en-US"/>
          </a:p>
          <a:p>
            <a:pPr lvl="4"/>
            <a:r>
              <a:rPr lang="zh-CN" altLang="en-US"/>
              <a:t>第五级</a:t>
            </a:r>
            <a:endParaRPr lang="en-US" altLang="en-US"/>
          </a:p>
        </p:txBody>
      </p:sp>
      <p:sp>
        <p:nvSpPr>
          <p:cNvPr id="1048579" name="Rectangle 109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96964" y="6459540"/>
            <a:ext cx="2473325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450">
                <a:solidFill>
                  <a:srgbClr val="FFFFFF"/>
                </a:solidFill>
                <a:ea typeface="微软雅黑" panose="020B0503020204020204" pitchFamily="34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D4FE00E-8C06-457B-9BDE-A197369E635E}" type="datetime1">
              <a:rPr lang="zh-CN" altLang="en-US" smtClean="0">
                <a:sym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2022/10/11</a:t>
            </a:fld>
            <a:endParaRPr lang="zh-CN" altLang="en-US" b="1" i="1">
              <a:sym typeface="Calibri" panose="020F0502020204030204" pitchFamily="34" charset="0"/>
            </a:endParaRPr>
          </a:p>
        </p:txBody>
      </p:sp>
      <p:sp>
        <p:nvSpPr>
          <p:cNvPr id="1048580" name="Rectangle 109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86177" y="6459540"/>
            <a:ext cx="4822825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450" b="1" i="1">
                <a:solidFill>
                  <a:srgbClr val="FFFFFF"/>
                </a:solidFill>
                <a:ea typeface="微软雅黑" panose="020B0503020204020204" pitchFamily="34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ym typeface="Calibri" panose="020F0502020204030204" pitchFamily="34" charset="0"/>
            </a:endParaRPr>
          </a:p>
        </p:txBody>
      </p:sp>
      <p:sp>
        <p:nvSpPr>
          <p:cNvPr id="1048581" name="Rectangle 109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744201" y="6415090"/>
            <a:ext cx="1311275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800" b="1" i="1" smtClean="0">
                <a:solidFill>
                  <a:srgbClr val="FFFFFF"/>
                </a:solidFill>
                <a:ea typeface="微软雅黑" panose="020B0503020204020204" pitchFamily="34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735416B-1EEB-4908-B3FA-75CB8A360816}" type="slidenum">
              <a:rPr lang="zh-CN" altLang="en-US">
                <a:sym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zh-CN" altLang="en-US">
              <a:sym typeface="Calibri" panose="020F0502020204030204" pitchFamily="34" charset="0"/>
            </a:endParaRPr>
          </a:p>
        </p:txBody>
      </p:sp>
      <p:cxnSp>
        <p:nvCxnSpPr>
          <p:cNvPr id="3145728" name="Line 2054"/>
          <p:cNvCxnSpPr>
            <a:cxnSpLocks noChangeShapeType="1"/>
          </p:cNvCxnSpPr>
          <p:nvPr/>
        </p:nvCxnSpPr>
        <p:spPr bwMode="auto">
          <a:xfrm>
            <a:off x="639765" y="1028700"/>
            <a:ext cx="9401175" cy="0"/>
          </a:xfrm>
          <a:prstGeom prst="line">
            <a:avLst/>
          </a:prstGeom>
          <a:noFill/>
          <a:ln w="19050">
            <a:solidFill>
              <a:srgbClr val="00B050"/>
            </a:solidFill>
            <a:round/>
          </a:ln>
        </p:spPr>
      </p:cxnSp>
      <p:sp>
        <p:nvSpPr>
          <p:cNvPr id="1048582" name="Rectangle 233"/>
          <p:cNvSpPr>
            <a:spLocks noChangeArrowheads="1"/>
          </p:cNvSpPr>
          <p:nvPr userDrawn="1"/>
        </p:nvSpPr>
        <p:spPr bwMode="auto">
          <a:xfrm>
            <a:off x="331789" y="428625"/>
            <a:ext cx="153987" cy="457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 "/>
              <a:defRPr sz="32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3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1350">
              <a:solidFill>
                <a:srgbClr val="FFFFFF"/>
              </a:solidFill>
              <a:latin typeface="华文中宋" panose="02010600040101010101" pitchFamily="2" charset="-122"/>
              <a:ea typeface="华文中宋" panose="02010600040101010101" pitchFamily="2" charset="-122"/>
              <a:sym typeface="Calibri" panose="020F0502020204030204" pitchFamily="34" charset="0"/>
            </a:endParaRPr>
          </a:p>
        </p:txBody>
      </p:sp>
      <p:cxnSp>
        <p:nvCxnSpPr>
          <p:cNvPr id="3145729" name="Line 404"/>
          <p:cNvCxnSpPr>
            <a:cxnSpLocks noChangeShapeType="1"/>
          </p:cNvCxnSpPr>
          <p:nvPr userDrawn="1"/>
        </p:nvCxnSpPr>
        <p:spPr bwMode="auto">
          <a:xfrm>
            <a:off x="550863" y="428625"/>
            <a:ext cx="0" cy="4572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</a:ln>
        </p:spPr>
      </p:cxnSp>
      <p:pic>
        <p:nvPicPr>
          <p:cNvPr id="14" name="图片 13"/>
          <p:cNvPicPr/>
          <p:nvPr userDrawn="1"/>
        </p:nvPicPr>
        <p:blipFill>
          <a:blip r:embed="rId16" cstate="print"/>
          <a:stretch>
            <a:fillRect/>
          </a:stretch>
        </p:blipFill>
        <p:spPr>
          <a:xfrm>
            <a:off x="11313006" y="130754"/>
            <a:ext cx="742470" cy="860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1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</p:sldLayoutIdLst>
  <p:transition spd="med">
    <p:cut/>
  </p:transition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5pPr>
      <a:lvl6pPr marL="342900" algn="l" rtl="0" fontAlgn="base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6pPr>
      <a:lvl7pPr marL="685800" algn="l" rtl="0" fontAlgn="base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7pPr>
      <a:lvl8pPr marL="1028700" algn="l" rtl="0" fontAlgn="base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8pPr>
      <a:lvl9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9pPr>
    </p:titleStyle>
    <p:bodyStyle>
      <a:lvl1pPr marL="51435" indent="-51435" algn="l" rtl="0" eaLnBrk="0" fontAlgn="base" hangingPunct="0">
        <a:lnSpc>
          <a:spcPct val="90000"/>
        </a:lnSpc>
        <a:spcBef>
          <a:spcPts val="675"/>
        </a:spcBef>
        <a:spcAft>
          <a:spcPts val="115"/>
        </a:spcAft>
        <a:buClr>
          <a:srgbClr val="0B4DA2"/>
        </a:buClr>
        <a:buSzPct val="100000"/>
        <a:buFont typeface="Calibri" panose="020F0502020204030204" pitchFamily="34" charset="0"/>
        <a:buChar char=" "/>
        <a:defRPr sz="2400">
          <a:solidFill>
            <a:srgbClr val="404040"/>
          </a:solidFill>
          <a:latin typeface="+mn-lt"/>
          <a:ea typeface="+mn-ea"/>
          <a:cs typeface="+mn-cs"/>
        </a:defRPr>
      </a:lvl1pPr>
      <a:lvl2pPr marL="216535" indent="-104775" algn="l" rtl="0" eaLnBrk="0" fontAlgn="base" hangingPunct="0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975">
          <a:solidFill>
            <a:srgbClr val="404040"/>
          </a:solidFill>
          <a:latin typeface="+mn-lt"/>
          <a:ea typeface="+mn-ea"/>
        </a:defRPr>
      </a:lvl2pPr>
      <a:lvl3pPr marL="318135" indent="-102235" algn="l" rtl="0" eaLnBrk="0" fontAlgn="base" hangingPunct="0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3pPr>
      <a:lvl4pPr marL="420370" indent="-102235" algn="l" rtl="0" eaLnBrk="0" fontAlgn="base" hangingPunct="0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4pPr>
      <a:lvl5pPr marL="523875" indent="-104775" algn="l" rtl="0" eaLnBrk="0" fontAlgn="base" hangingPunct="0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5pPr>
      <a:lvl6pPr marL="866775" indent="-104775" algn="l" rtl="0" fontAlgn="base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6pPr>
      <a:lvl7pPr marL="1209675" indent="-104775" algn="l" rtl="0" fontAlgn="base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7pPr>
      <a:lvl8pPr marL="1552575" indent="-104775" algn="l" rtl="0" fontAlgn="base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8pPr>
      <a:lvl9pPr marL="1895475" indent="-104775" algn="l" rtl="0" fontAlgn="base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0795" y="3924300"/>
            <a:ext cx="12214225" cy="2950210"/>
          </a:xfrm>
          <a:prstGeom prst="rect">
            <a:avLst/>
          </a:prstGeom>
          <a:solidFill>
            <a:srgbClr val="00447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pic>
        <p:nvPicPr>
          <p:cNvPr id="5" name="图片 4" descr="SHU_VI_LOGO.sv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15095" y="4259580"/>
            <a:ext cx="1795780" cy="2251075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75A9E019-D5ED-4BE6-A7FD-FAAA7154A7B7}"/>
              </a:ext>
            </a:extLst>
          </p:cNvPr>
          <p:cNvSpPr/>
          <p:nvPr/>
        </p:nvSpPr>
        <p:spPr>
          <a:xfrm>
            <a:off x="1905740" y="2254928"/>
            <a:ext cx="9144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实验五 系统与滤波器</a:t>
            </a:r>
            <a:r>
              <a:rPr lang="en-US" altLang="zh-CN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6000" dirty="0"/>
          </a:p>
        </p:txBody>
      </p:sp>
      <p:sp>
        <p:nvSpPr>
          <p:cNvPr id="6" name="副标题 2">
            <a:extLst>
              <a:ext uri="{FF2B5EF4-FFF2-40B4-BE49-F238E27FC236}">
                <a16:creationId xmlns:a16="http://schemas.microsoft.com/office/drawing/2014/main" id="{39CBF860-9DC8-4F10-AAED-6F0E2A3B58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2259" y="4259580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zh-CN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上海大学</a:t>
            </a:r>
            <a:endParaRPr lang="en-US" altLang="zh-CN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计算机工程与科学学院</a:t>
            </a:r>
            <a:endParaRPr lang="en-US" altLang="zh-CN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段圣宇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34845413"/>
      </p:ext>
    </p:extLst>
  </p:cSld>
  <p:clrMapOvr>
    <a:masterClrMapping/>
  </p:clrMapOvr>
  <p:transition spd="med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 dirty="0">
                <a:solidFill>
                  <a:srgbClr val="527B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（二）实验内容</a:t>
            </a:r>
            <a:endParaRPr lang="en-US" altLang="zh-CN" sz="3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40E06A-412C-CE41-9E57-121FB374F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400" y="1347096"/>
            <a:ext cx="10789920" cy="4518398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利用如下命令可构建一个以下电路所组成的低通滤波器系统：</a:t>
            </a:r>
            <a:endParaRPr lang="en-US" altLang="zh-CN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endParaRPr lang="en-US" altLang="zh-CN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endParaRPr lang="en-US" altLang="zh-CN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endParaRPr lang="en-US" altLang="zh-CN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F314962-9BD8-4F2B-9E46-2055C58C818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923"/>
          <a:stretch/>
        </p:blipFill>
        <p:spPr bwMode="auto">
          <a:xfrm>
            <a:off x="741680" y="1826883"/>
            <a:ext cx="4195962" cy="2361809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内容占位符 2">
                <a:extLst>
                  <a:ext uri="{FF2B5EF4-FFF2-40B4-BE49-F238E27FC236}">
                    <a16:creationId xmlns:a16="http://schemas.microsoft.com/office/drawing/2014/main" id="{BE9DA423-26D6-4F41-9D23-537409CD3063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5498031" y="2241148"/>
                <a:ext cx="4542908" cy="7666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square" lIns="0" tIns="45720" rIns="0" bIns="45720" numCol="1" anchor="t" anchorCtr="0" compatLnSpc="1"/>
              <a:lstStyle>
                <a:lvl1pPr marL="51435" indent="-51435" algn="l" rtl="0" eaLnBrk="0" fontAlgn="base" hangingPunct="0">
                  <a:lnSpc>
                    <a:spcPct val="90000"/>
                  </a:lnSpc>
                  <a:spcBef>
                    <a:spcPts val="675"/>
                  </a:spcBef>
                  <a:spcAft>
                    <a:spcPts val="115"/>
                  </a:spcAft>
                  <a:buClr>
                    <a:srgbClr val="0B4DA2"/>
                  </a:buClr>
                  <a:buSzPct val="100000"/>
                  <a:buFont typeface="Calibri" panose="020F0502020204030204" pitchFamily="34" charset="0"/>
                  <a:buChar char=" "/>
                  <a:defRPr sz="2400">
                    <a:solidFill>
                      <a:srgbClr val="404040"/>
                    </a:solidFill>
                    <a:latin typeface="+mn-lt"/>
                    <a:ea typeface="+mn-ea"/>
                    <a:cs typeface="+mn-cs"/>
                  </a:defRPr>
                </a:lvl1pPr>
                <a:lvl2pPr marL="216535" indent="-104775" algn="l" rtl="0" eaLnBrk="0" fontAlgn="base" hangingPunct="0">
                  <a:lnSpc>
                    <a:spcPct val="90000"/>
                  </a:lnSpc>
                  <a:spcBef>
                    <a:spcPts val="115"/>
                  </a:spcBef>
                  <a:spcAft>
                    <a:spcPts val="225"/>
                  </a:spcAft>
                  <a:buClr>
                    <a:srgbClr val="0B4DA2"/>
                  </a:buClr>
                  <a:buSzPct val="100000"/>
                  <a:buFont typeface="Calibri" panose="020F0502020204030204" pitchFamily="34" charset="0"/>
                  <a:buChar char="◦"/>
                  <a:defRPr sz="975">
                    <a:solidFill>
                      <a:srgbClr val="404040"/>
                    </a:solidFill>
                    <a:latin typeface="+mn-lt"/>
                    <a:ea typeface="+mn-ea"/>
                  </a:defRPr>
                </a:lvl2pPr>
                <a:lvl3pPr marL="318135" indent="-102235" algn="l" rtl="0" eaLnBrk="0" fontAlgn="base" hangingPunct="0">
                  <a:lnSpc>
                    <a:spcPct val="90000"/>
                  </a:lnSpc>
                  <a:spcBef>
                    <a:spcPts val="115"/>
                  </a:spcBef>
                  <a:spcAft>
                    <a:spcPts val="225"/>
                  </a:spcAft>
                  <a:buClr>
                    <a:srgbClr val="0B4DA2"/>
                  </a:buClr>
                  <a:buSzPct val="100000"/>
                  <a:buFont typeface="Calibri" panose="020F0502020204030204" pitchFamily="34" charset="0"/>
                  <a:buChar char="◦"/>
                  <a:defRPr sz="750">
                    <a:solidFill>
                      <a:srgbClr val="404040"/>
                    </a:solidFill>
                    <a:latin typeface="+mn-lt"/>
                    <a:ea typeface="+mn-ea"/>
                  </a:defRPr>
                </a:lvl3pPr>
                <a:lvl4pPr marL="420370" indent="-102235" algn="l" rtl="0" eaLnBrk="0" fontAlgn="base" hangingPunct="0">
                  <a:lnSpc>
                    <a:spcPct val="90000"/>
                  </a:lnSpc>
                  <a:spcBef>
                    <a:spcPts val="115"/>
                  </a:spcBef>
                  <a:spcAft>
                    <a:spcPts val="225"/>
                  </a:spcAft>
                  <a:buClr>
                    <a:srgbClr val="0B4DA2"/>
                  </a:buClr>
                  <a:buSzPct val="100000"/>
                  <a:buFont typeface="Calibri" panose="020F0502020204030204" pitchFamily="34" charset="0"/>
                  <a:buChar char="◦"/>
                  <a:defRPr sz="750">
                    <a:solidFill>
                      <a:srgbClr val="404040"/>
                    </a:solidFill>
                    <a:latin typeface="+mn-lt"/>
                    <a:ea typeface="+mn-ea"/>
                  </a:defRPr>
                </a:lvl4pPr>
                <a:lvl5pPr marL="523875" indent="-104775" algn="l" rtl="0" eaLnBrk="0" fontAlgn="base" hangingPunct="0">
                  <a:lnSpc>
                    <a:spcPct val="90000"/>
                  </a:lnSpc>
                  <a:spcBef>
                    <a:spcPts val="115"/>
                  </a:spcBef>
                  <a:spcAft>
                    <a:spcPts val="225"/>
                  </a:spcAft>
                  <a:buClr>
                    <a:srgbClr val="0B4DA2"/>
                  </a:buClr>
                  <a:buSzPct val="100000"/>
                  <a:buFont typeface="Calibri" panose="020F0502020204030204" pitchFamily="34" charset="0"/>
                  <a:buChar char="◦"/>
                  <a:defRPr sz="750">
                    <a:solidFill>
                      <a:srgbClr val="404040"/>
                    </a:solidFill>
                    <a:latin typeface="+mn-lt"/>
                    <a:ea typeface="+mn-ea"/>
                  </a:defRPr>
                </a:lvl5pPr>
                <a:lvl6pPr marL="866775" indent="-104775" algn="l" rtl="0" fontAlgn="base">
                  <a:lnSpc>
                    <a:spcPct val="90000"/>
                  </a:lnSpc>
                  <a:spcBef>
                    <a:spcPts val="115"/>
                  </a:spcBef>
                  <a:spcAft>
                    <a:spcPts val="225"/>
                  </a:spcAft>
                  <a:buClr>
                    <a:srgbClr val="0B4DA2"/>
                  </a:buClr>
                  <a:buSzPct val="100000"/>
                  <a:buFont typeface="Calibri" panose="020F0502020204030204" pitchFamily="34" charset="0"/>
                  <a:buChar char="◦"/>
                  <a:defRPr sz="750">
                    <a:solidFill>
                      <a:srgbClr val="404040"/>
                    </a:solidFill>
                    <a:latin typeface="+mn-lt"/>
                    <a:ea typeface="+mn-ea"/>
                  </a:defRPr>
                </a:lvl6pPr>
                <a:lvl7pPr marL="1209675" indent="-104775" algn="l" rtl="0" fontAlgn="base">
                  <a:lnSpc>
                    <a:spcPct val="90000"/>
                  </a:lnSpc>
                  <a:spcBef>
                    <a:spcPts val="115"/>
                  </a:spcBef>
                  <a:spcAft>
                    <a:spcPts val="225"/>
                  </a:spcAft>
                  <a:buClr>
                    <a:srgbClr val="0B4DA2"/>
                  </a:buClr>
                  <a:buSzPct val="100000"/>
                  <a:buFont typeface="Calibri" panose="020F0502020204030204" pitchFamily="34" charset="0"/>
                  <a:buChar char="◦"/>
                  <a:defRPr sz="750">
                    <a:solidFill>
                      <a:srgbClr val="404040"/>
                    </a:solidFill>
                    <a:latin typeface="+mn-lt"/>
                    <a:ea typeface="+mn-ea"/>
                  </a:defRPr>
                </a:lvl7pPr>
                <a:lvl8pPr marL="1552575" indent="-104775" algn="l" rtl="0" fontAlgn="base">
                  <a:lnSpc>
                    <a:spcPct val="90000"/>
                  </a:lnSpc>
                  <a:spcBef>
                    <a:spcPts val="115"/>
                  </a:spcBef>
                  <a:spcAft>
                    <a:spcPts val="225"/>
                  </a:spcAft>
                  <a:buClr>
                    <a:srgbClr val="0B4DA2"/>
                  </a:buClr>
                  <a:buSzPct val="100000"/>
                  <a:buFont typeface="Calibri" panose="020F0502020204030204" pitchFamily="34" charset="0"/>
                  <a:buChar char="◦"/>
                  <a:defRPr sz="750">
                    <a:solidFill>
                      <a:srgbClr val="404040"/>
                    </a:solidFill>
                    <a:latin typeface="+mn-lt"/>
                    <a:ea typeface="+mn-ea"/>
                  </a:defRPr>
                </a:lvl8pPr>
                <a:lvl9pPr marL="1895475" indent="-104775" algn="l" rtl="0" fontAlgn="base">
                  <a:lnSpc>
                    <a:spcPct val="90000"/>
                  </a:lnSpc>
                  <a:spcBef>
                    <a:spcPts val="115"/>
                  </a:spcBef>
                  <a:spcAft>
                    <a:spcPts val="225"/>
                  </a:spcAft>
                  <a:buClr>
                    <a:srgbClr val="0B4DA2"/>
                  </a:buClr>
                  <a:buSzPct val="100000"/>
                  <a:buFont typeface="Calibri" panose="020F0502020204030204" pitchFamily="34" charset="0"/>
                  <a:buChar char="◦"/>
                  <a:defRPr sz="750">
                    <a:solidFill>
                      <a:srgbClr val="404040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>
                  <a:spcBef>
                    <a:spcPts val="6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𝐻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𝑗</m:t>
                      </m:r>
                      <m:r>
                        <a:rPr lang="zh-CN" alt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𝜔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US" altLang="zh-CN" i="1" ker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zh-CN" altLang="en-US" b="0" i="1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  <m:r>
                            <a:rPr lang="en-US" altLang="zh-CN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  <m:r>
                            <a:rPr lang="en-US" altLang="zh-CN" b="0" i="1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  <m:r>
                            <a:rPr lang="en-US" altLang="zh-CN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  <m:r>
                            <m:rPr>
                              <m:nor/>
                            </m:rPr>
                            <a:rPr lang="en-US" altLang="zh-CN" kern="0" dirty="0">
                              <a:solidFill>
                                <a:schemeClr val="tx1"/>
                              </a:solidFill>
                              <a:latin typeface="+mn-ea"/>
                              <a:cs typeface="Times New Roman" panose="02020603050405020304" pitchFamily="18" charset="0"/>
                            </a:rPr>
                            <m:t> </m:t>
                          </m:r>
                        </m:den>
                      </m:f>
                      <m:r>
                        <a:rPr lang="en-US" altLang="zh-CN" i="1" kern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zh-CN" altLang="en-US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  <m:r>
                            <a:rPr lang="en-US" altLang="zh-CN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  <m:r>
                            <m:rPr>
                              <m:nor/>
                            </m:rPr>
                            <a:rPr lang="en-US" altLang="zh-CN" kern="0" dirty="0">
                              <a:solidFill>
                                <a:schemeClr val="tx1"/>
                              </a:solidFill>
                              <a:latin typeface="+mn-ea"/>
                              <a:cs typeface="Times New Roman" panose="020206030504050203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US" altLang="zh-CN" kern="0" dirty="0">
                  <a:solidFill>
                    <a:schemeClr val="tx1"/>
                  </a:solidFill>
                  <a:latin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内容占位符 2">
                <a:extLst>
                  <a:ext uri="{FF2B5EF4-FFF2-40B4-BE49-F238E27FC236}">
                    <a16:creationId xmlns:a16="http://schemas.microsoft.com/office/drawing/2014/main" id="{BE9DA423-26D6-4F41-9D23-537409CD30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98031" y="2241148"/>
                <a:ext cx="4542908" cy="76663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内容占位符 2">
            <a:extLst>
              <a:ext uri="{FF2B5EF4-FFF2-40B4-BE49-F238E27FC236}">
                <a16:creationId xmlns:a16="http://schemas.microsoft.com/office/drawing/2014/main" id="{C004D32C-9F17-4AA1-BC52-B4CDC5541AA3}"/>
              </a:ext>
            </a:extLst>
          </p:cNvPr>
          <p:cNvSpPr txBox="1">
            <a:spLocks/>
          </p:cNvSpPr>
          <p:nvPr/>
        </p:nvSpPr>
        <p:spPr bwMode="auto">
          <a:xfrm>
            <a:off x="1570872" y="3195973"/>
            <a:ext cx="1058028" cy="46605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45720" rIns="0" bIns="45720" numCol="1" anchor="t" anchorCtr="0" compatLnSpc="1"/>
          <a:lstStyle>
            <a:lvl1pPr marL="51435" indent="-51435" algn="l" rtl="0" eaLnBrk="0" fontAlgn="base" hangingPunct="0">
              <a:lnSpc>
                <a:spcPct val="90000"/>
              </a:lnSpc>
              <a:spcBef>
                <a:spcPts val="675"/>
              </a:spcBef>
              <a:spcAft>
                <a:spcPts val="115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 "/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216535" indent="-104775" algn="l" rtl="0" eaLnBrk="0" fontAlgn="base" hangingPunct="0">
              <a:lnSpc>
                <a:spcPct val="90000"/>
              </a:lnSpc>
              <a:spcBef>
                <a:spcPts val="115"/>
              </a:spcBef>
              <a:spcAft>
                <a:spcPts val="225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975">
                <a:solidFill>
                  <a:srgbClr val="404040"/>
                </a:solidFill>
                <a:latin typeface="+mn-lt"/>
                <a:ea typeface="+mn-ea"/>
              </a:defRPr>
            </a:lvl2pPr>
            <a:lvl3pPr marL="318135" indent="-102235" algn="l" rtl="0" eaLnBrk="0" fontAlgn="base" hangingPunct="0">
              <a:lnSpc>
                <a:spcPct val="90000"/>
              </a:lnSpc>
              <a:spcBef>
                <a:spcPts val="115"/>
              </a:spcBef>
              <a:spcAft>
                <a:spcPts val="225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750">
                <a:solidFill>
                  <a:srgbClr val="404040"/>
                </a:solidFill>
                <a:latin typeface="+mn-lt"/>
                <a:ea typeface="+mn-ea"/>
              </a:defRPr>
            </a:lvl3pPr>
            <a:lvl4pPr marL="420370" indent="-102235" algn="l" rtl="0" eaLnBrk="0" fontAlgn="base" hangingPunct="0">
              <a:lnSpc>
                <a:spcPct val="90000"/>
              </a:lnSpc>
              <a:spcBef>
                <a:spcPts val="115"/>
              </a:spcBef>
              <a:spcAft>
                <a:spcPts val="225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750">
                <a:solidFill>
                  <a:srgbClr val="404040"/>
                </a:solidFill>
                <a:latin typeface="+mn-lt"/>
                <a:ea typeface="+mn-ea"/>
              </a:defRPr>
            </a:lvl4pPr>
            <a:lvl5pPr marL="523875" indent="-104775" algn="l" rtl="0" eaLnBrk="0" fontAlgn="base" hangingPunct="0">
              <a:lnSpc>
                <a:spcPct val="90000"/>
              </a:lnSpc>
              <a:spcBef>
                <a:spcPts val="115"/>
              </a:spcBef>
              <a:spcAft>
                <a:spcPts val="225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750">
                <a:solidFill>
                  <a:srgbClr val="404040"/>
                </a:solidFill>
                <a:latin typeface="+mn-lt"/>
                <a:ea typeface="+mn-ea"/>
              </a:defRPr>
            </a:lvl5pPr>
            <a:lvl6pPr marL="866775" indent="-104775" algn="l" rtl="0" fontAlgn="base">
              <a:lnSpc>
                <a:spcPct val="90000"/>
              </a:lnSpc>
              <a:spcBef>
                <a:spcPts val="115"/>
              </a:spcBef>
              <a:spcAft>
                <a:spcPts val="225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750">
                <a:solidFill>
                  <a:srgbClr val="404040"/>
                </a:solidFill>
                <a:latin typeface="+mn-lt"/>
                <a:ea typeface="+mn-ea"/>
              </a:defRPr>
            </a:lvl6pPr>
            <a:lvl7pPr marL="1209675" indent="-104775" algn="l" rtl="0" fontAlgn="base">
              <a:lnSpc>
                <a:spcPct val="90000"/>
              </a:lnSpc>
              <a:spcBef>
                <a:spcPts val="115"/>
              </a:spcBef>
              <a:spcAft>
                <a:spcPts val="225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750">
                <a:solidFill>
                  <a:srgbClr val="404040"/>
                </a:solidFill>
                <a:latin typeface="+mn-lt"/>
                <a:ea typeface="+mn-ea"/>
              </a:defRPr>
            </a:lvl7pPr>
            <a:lvl8pPr marL="1552575" indent="-104775" algn="l" rtl="0" fontAlgn="base">
              <a:lnSpc>
                <a:spcPct val="90000"/>
              </a:lnSpc>
              <a:spcBef>
                <a:spcPts val="115"/>
              </a:spcBef>
              <a:spcAft>
                <a:spcPts val="225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750">
                <a:solidFill>
                  <a:srgbClr val="404040"/>
                </a:solidFill>
                <a:latin typeface="+mn-lt"/>
                <a:ea typeface="+mn-ea"/>
              </a:defRPr>
            </a:lvl8pPr>
            <a:lvl9pPr marL="1895475" indent="-104775" algn="l" rtl="0" fontAlgn="base">
              <a:lnSpc>
                <a:spcPct val="90000"/>
              </a:lnSpc>
              <a:spcBef>
                <a:spcPts val="115"/>
              </a:spcBef>
              <a:spcAft>
                <a:spcPts val="225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750">
                <a:solidFill>
                  <a:srgbClr val="404040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spcBef>
                <a:spcPts val="600"/>
              </a:spcBef>
              <a:spcAft>
                <a:spcPts val="1200"/>
              </a:spcAft>
              <a:buNone/>
            </a:pPr>
            <a:r>
              <a:rPr lang="en-US" altLang="zh-CN" kern="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RC=1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F198EA7F-5FD8-4F7E-83D0-AF28C814B0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1465" y="3428999"/>
            <a:ext cx="2462516" cy="48888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01367737"/>
      </p:ext>
    </p:extLst>
  </p:cSld>
  <p:clrMapOvr>
    <a:masterClrMapping/>
  </p:clrMapOvr>
  <p:transition spd="med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 dirty="0">
                <a:solidFill>
                  <a:srgbClr val="527B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（二）实验内容</a:t>
            </a:r>
            <a:endParaRPr lang="en-US" altLang="zh-CN" sz="3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40E06A-412C-CE41-9E57-121FB374F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400" y="1347096"/>
            <a:ext cx="10789920" cy="4518398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对创建的传递函数</a:t>
            </a:r>
            <a:r>
              <a:rPr lang="en-US" altLang="zh-CN" dirty="0" err="1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Hw</a:t>
            </a:r>
            <a:r>
              <a:rPr lang="zh-CN" altLang="en-US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，可利用本实验所提供的“</a:t>
            </a:r>
            <a:r>
              <a:rPr lang="en-US" altLang="zh-CN" dirty="0" err="1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my_bodeplot.m</a:t>
            </a:r>
            <a:r>
              <a:rPr lang="zh-CN" altLang="en-US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”进行展示，展示不同角频率下，</a:t>
            </a:r>
            <a:r>
              <a:rPr lang="en-US" altLang="zh-CN" dirty="0" err="1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Hw</a:t>
            </a:r>
            <a:r>
              <a:rPr lang="zh-CN" altLang="en-US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的值（增益）的大小，运行命令如下：</a:t>
            </a:r>
            <a:endParaRPr lang="en-US" altLang="zh-CN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l"/>
            </a:pPr>
            <a:endParaRPr lang="en-US" altLang="zh-CN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l"/>
            </a:pPr>
            <a:endParaRPr lang="en-US" altLang="zh-CN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生成结果如下：</a:t>
            </a:r>
            <a:endParaRPr lang="en-US" altLang="zh-CN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endParaRPr lang="en-US" altLang="zh-CN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endParaRPr lang="en-US" altLang="zh-CN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E171D1E-B326-42FC-9BD2-CCE08FEAC2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0614" y="2220006"/>
            <a:ext cx="3450771" cy="49604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32E0530-5FAC-487A-9116-88C9947930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4057" y="2906484"/>
            <a:ext cx="4963885" cy="372291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00003861"/>
      </p:ext>
    </p:extLst>
  </p:cSld>
  <p:clrMapOvr>
    <a:masterClrMapping/>
  </p:clrMapOvr>
  <p:transition spd="med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 dirty="0">
                <a:solidFill>
                  <a:srgbClr val="527B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（二）实验内容</a:t>
            </a:r>
            <a:endParaRPr lang="en-US" altLang="zh-CN" sz="3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40E06A-412C-CE41-9E57-121FB374F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400" y="1347096"/>
            <a:ext cx="10789920" cy="4518398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分别创建角频率为</a:t>
            </a:r>
            <a:r>
              <a:rPr lang="en-US" altLang="zh-CN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和</a:t>
            </a:r>
            <a:r>
              <a:rPr lang="en-US" altLang="zh-CN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10</a:t>
            </a:r>
            <a:r>
              <a:rPr lang="zh-CN" altLang="en-US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的两个正弦波，并将两个正弦波拼接，如下：</a:t>
            </a:r>
            <a:endParaRPr lang="en-US" altLang="zh-CN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endParaRPr lang="en-US" altLang="zh-CN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endParaRPr lang="en-US" altLang="zh-CN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9F0EE9A6-2562-4F64-94CC-DBC64A13B6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9686" y="2054678"/>
            <a:ext cx="5301343" cy="397600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5D6BBB9A-41B3-4B94-AD1F-5D9FA71D3C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7078" y="2187070"/>
            <a:ext cx="2643712" cy="124193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10766966"/>
      </p:ext>
    </p:extLst>
  </p:cSld>
  <p:clrMapOvr>
    <a:masterClrMapping/>
  </p:clrMapOvr>
  <p:transition spd="med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 dirty="0">
                <a:solidFill>
                  <a:srgbClr val="527B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（二）实验内容</a:t>
            </a:r>
            <a:endParaRPr lang="en-US" altLang="zh-CN" sz="3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40E06A-412C-CE41-9E57-121FB374F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400" y="1347095"/>
            <a:ext cx="10789920" cy="4852667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利用</a:t>
            </a:r>
            <a:r>
              <a:rPr lang="en-US" altLang="zh-CN" dirty="0" err="1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lsim</a:t>
            </a:r>
            <a:r>
              <a:rPr lang="zh-CN" altLang="en-US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命令将拼接得到的输入信号</a:t>
            </a:r>
            <a:r>
              <a:rPr lang="en-US" altLang="zh-CN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x</a:t>
            </a:r>
            <a:r>
              <a:rPr lang="zh-CN" altLang="en-US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，放入之间创建的传递函数为</a:t>
            </a:r>
            <a:r>
              <a:rPr lang="en-US" altLang="zh-CN" dirty="0" err="1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Hw</a:t>
            </a:r>
            <a:r>
              <a:rPr lang="zh-CN" altLang="en-US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的系统中，得到输出信号</a:t>
            </a:r>
            <a:r>
              <a:rPr lang="en-US" altLang="zh-CN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y</a:t>
            </a:r>
            <a:r>
              <a:rPr lang="zh-CN" altLang="en-US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并查看，如下：</a:t>
            </a:r>
            <a:endParaRPr lang="en-US" altLang="zh-CN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l"/>
            </a:pPr>
            <a:endParaRPr lang="en-US" altLang="zh-CN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l"/>
            </a:pPr>
            <a:endParaRPr lang="en-US" altLang="zh-CN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l"/>
            </a:pPr>
            <a:endParaRPr lang="en-US" altLang="zh-CN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可以看出，角频率为</a:t>
            </a:r>
            <a:r>
              <a:rPr lang="en-US" altLang="zh-CN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10</a:t>
            </a:r>
            <a:r>
              <a:rPr lang="zh-CN" altLang="en-US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的正弦波的幅度</a:t>
            </a:r>
            <a:endParaRPr lang="en-US" altLang="zh-CN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r>
              <a:rPr lang="zh-CN" altLang="en-US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被明显缩小，角频率为</a:t>
            </a:r>
            <a:r>
              <a:rPr lang="en-US" altLang="zh-CN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的正弦波的幅度变化</a:t>
            </a:r>
            <a:endParaRPr lang="en-US" altLang="zh-CN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r>
              <a:rPr lang="zh-CN" altLang="en-US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较小。因此，对输入信号的高频部分进行的</a:t>
            </a:r>
            <a:endParaRPr lang="en-US" altLang="zh-CN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r>
              <a:rPr lang="zh-CN" altLang="en-US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更大的滤除。</a:t>
            </a:r>
            <a:endParaRPr lang="en-US" altLang="zh-CN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endParaRPr lang="en-US" altLang="zh-CN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0E1CB83-2F54-428F-A6D1-10126E7064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491" y="2356758"/>
            <a:ext cx="3614734" cy="62592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2F3451F5-6FAE-4773-9A15-E5BBAFC047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1244" y="2357106"/>
            <a:ext cx="5123543" cy="384265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76477239"/>
      </p:ext>
    </p:extLst>
  </p:cSld>
  <p:clrMapOvr>
    <a:masterClrMapping/>
  </p:clrMapOvr>
  <p:transition spd="med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 dirty="0">
                <a:solidFill>
                  <a:srgbClr val="527B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（三）实验作业</a:t>
            </a:r>
            <a:endParaRPr lang="en-US" altLang="zh-CN" sz="3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3CF7950-D575-6781-9176-4034C4D115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7718" y="1101378"/>
            <a:ext cx="8625399" cy="5528020"/>
          </a:xfrm>
          <a:prstGeom prst="rect">
            <a:avLst/>
          </a:prstGeom>
        </p:spPr>
      </p:pic>
      <p:sp>
        <p:nvSpPr>
          <p:cNvPr id="10" name="椭圆 9">
            <a:extLst>
              <a:ext uri="{FF2B5EF4-FFF2-40B4-BE49-F238E27FC236}">
                <a16:creationId xmlns:a16="http://schemas.microsoft.com/office/drawing/2014/main" id="{EBDB7E7F-F765-4B3E-8CEA-4B969D888910}"/>
              </a:ext>
            </a:extLst>
          </p:cNvPr>
          <p:cNvSpPr/>
          <p:nvPr/>
        </p:nvSpPr>
        <p:spPr bwMode="auto">
          <a:xfrm>
            <a:off x="1713068" y="1752385"/>
            <a:ext cx="1615440" cy="339974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BEA0BE0B-A6D1-0D1A-7404-C1E215EB8ECC}"/>
              </a:ext>
            </a:extLst>
          </p:cNvPr>
          <p:cNvSpPr/>
          <p:nvPr/>
        </p:nvSpPr>
        <p:spPr bwMode="auto">
          <a:xfrm>
            <a:off x="4608668" y="1705162"/>
            <a:ext cx="1615440" cy="339974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2401496"/>
      </p:ext>
    </p:extLst>
  </p:cSld>
  <p:clrMapOvr>
    <a:masterClrMapping/>
  </p:clrMapOvr>
  <p:transition spd="med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 dirty="0">
                <a:solidFill>
                  <a:srgbClr val="527B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（一）实验介绍</a:t>
            </a:r>
            <a:endParaRPr lang="en-US" altLang="zh-CN" sz="3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40E06A-412C-CE41-9E57-121FB374F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468" y="1240877"/>
            <a:ext cx="10282237" cy="4979579"/>
          </a:xfrm>
        </p:spPr>
        <p:txBody>
          <a:bodyPr/>
          <a:lstStyle/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r>
              <a:rPr lang="zh-CN" altLang="en-US" dirty="0">
                <a:latin typeface="+mn-ea"/>
                <a:cs typeface="Times New Roman" panose="02020603050405020304" pitchFamily="18" charset="0"/>
              </a:rPr>
              <a:t>通过本次实验，你将学习到真实世界中用来处理信号的系统是如何构建的，并且学会利用滤波器对信号进行处理。具体地，对声音信号中的噪声进行滤除。</a:t>
            </a:r>
            <a:endParaRPr lang="en-US" altLang="zh-CN" sz="2000" dirty="0">
              <a:latin typeface="+mn-ea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latin typeface="+mn-ea"/>
                <a:cs typeface="Times New Roman" panose="02020603050405020304" pitchFamily="18" charset="0"/>
              </a:rPr>
              <a:t>回顾线性时不变系统对频域表示的信号的响应；</a:t>
            </a:r>
            <a:endParaRPr lang="en-US" altLang="zh-CN" sz="2000" dirty="0">
              <a:latin typeface="+mn-ea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latin typeface="+mn-ea"/>
                <a:cs typeface="Times New Roman" panose="02020603050405020304" pitchFamily="18" charset="0"/>
              </a:rPr>
              <a:t>了解真实世界中，利用电子元件构建不同滤波器的方法；</a:t>
            </a:r>
            <a:endParaRPr lang="en-US" altLang="zh-CN" sz="2000" dirty="0">
              <a:latin typeface="+mn-ea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latin typeface="+mn-ea"/>
                <a:cs typeface="Times New Roman" panose="02020603050405020304" pitchFamily="18" charset="0"/>
              </a:rPr>
              <a:t>在</a:t>
            </a:r>
            <a:r>
              <a:rPr lang="en-US" altLang="zh-CN" sz="2000" dirty="0">
                <a:latin typeface="+mn-ea"/>
                <a:cs typeface="Times New Roman" panose="02020603050405020304" pitchFamily="18" charset="0"/>
              </a:rPr>
              <a:t>MATLAB</a:t>
            </a:r>
            <a:r>
              <a:rPr lang="zh-CN" altLang="en-US" sz="2000" dirty="0">
                <a:latin typeface="+mn-ea"/>
                <a:cs typeface="Times New Roman" panose="02020603050405020304" pitchFamily="18" charset="0"/>
              </a:rPr>
              <a:t>中构建滤波器，对具有噪声的声音信号进行处理。</a:t>
            </a:r>
            <a:endParaRPr lang="en-US" altLang="zh-CN" sz="2000" dirty="0">
              <a:latin typeface="+mn-ea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 完成并提交实验作业。</a:t>
            </a:r>
            <a:endParaRPr lang="en-US" altLang="zh-CN" sz="2000" dirty="0">
              <a:solidFill>
                <a:srgbClr val="FF0000"/>
              </a:solidFill>
              <a:latin typeface="+mn-ea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endParaRPr lang="en-US" altLang="zh-CN" sz="2000" dirty="0">
              <a:solidFill>
                <a:srgbClr val="FF0000"/>
              </a:solidFill>
              <a:latin typeface="+mn-ea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r>
              <a:rPr lang="zh-CN" altLang="en-US" sz="2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本实验提供文件包括：</a:t>
            </a:r>
            <a:endParaRPr lang="en-US" altLang="zh-CN" sz="20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一个原始音频文件：</a:t>
            </a:r>
            <a:r>
              <a:rPr lang="en-US" altLang="zh-CN" sz="2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whknight.wav</a:t>
            </a: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两个噪声音频文件：</a:t>
            </a:r>
            <a:r>
              <a:rPr lang="en-US" altLang="zh-CN" sz="2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sines.wav</a:t>
            </a:r>
            <a:r>
              <a:rPr lang="zh-CN" altLang="en-US" sz="2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hfnoise.wav</a:t>
            </a:r>
          </a:p>
        </p:txBody>
      </p:sp>
    </p:spTree>
    <p:extLst>
      <p:ext uri="{BB962C8B-B14F-4D97-AF65-F5344CB8AC3E}">
        <p14:creationId xmlns:p14="http://schemas.microsoft.com/office/powerpoint/2010/main" val="3313387573"/>
      </p:ext>
    </p:extLst>
  </p:cSld>
  <p:clrMapOvr>
    <a:masterClrMapping/>
  </p:clrMapOvr>
  <p:transition spd="med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 dirty="0">
                <a:solidFill>
                  <a:srgbClr val="527B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（二）实验内容</a:t>
            </a:r>
            <a:endParaRPr lang="en-US" altLang="zh-CN" sz="3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60400" y="1347096"/>
                <a:ext cx="10789920" cy="4518398"/>
              </a:xfrm>
            </p:spPr>
            <p:txBody>
              <a:bodyPr/>
              <a:lstStyle/>
              <a:p>
                <a:pPr>
                  <a:spcBef>
                    <a:spcPts val="600"/>
                  </a:spcBef>
                  <a:spcAft>
                    <a:spcPts val="1200"/>
                  </a:spcAft>
                  <a:buFont typeface="Wingdings" panose="05000000000000000000" pitchFamily="2" charset="2"/>
                  <a:buChar char="l"/>
                </a:pPr>
                <a:r>
                  <a:rPr lang="zh-CN" altLang="en-US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 回忆课堂上所学知识</a:t>
                </a:r>
                <a:r>
                  <a:rPr lang="en-US" altLang="zh-CN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——</a:t>
                </a:r>
                <a:r>
                  <a:rPr lang="zh-CN" altLang="en-US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线性时不变系统对频域表示的信号的响应：</a:t>
                </a:r>
                <a:endParaRPr lang="en-US" altLang="zh-CN" dirty="0">
                  <a:solidFill>
                    <a:schemeClr val="tx1"/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>
                  <a:spcBef>
                    <a:spcPts val="600"/>
                  </a:spcBef>
                  <a:spcAft>
                    <a:spcPts val="1200"/>
                  </a:spcAft>
                  <a:buFont typeface="Wingdings" panose="05000000000000000000" pitchFamily="2" charset="2"/>
                  <a:buChar char="l"/>
                </a:pPr>
                <a:endParaRPr lang="en-US" altLang="zh-CN" dirty="0">
                  <a:solidFill>
                    <a:schemeClr val="tx1"/>
                  </a:solidFill>
                  <a:latin typeface="+mn-ea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spcBef>
                    <a:spcPts val="600"/>
                  </a:spcBef>
                  <a:spcAft>
                    <a:spcPts val="1200"/>
                  </a:spcAft>
                  <a:buFont typeface="Wingdings" panose="05000000000000000000" pitchFamily="2" charset="2"/>
                  <a:buChar char="l"/>
                </a:pPr>
                <a:endParaRPr lang="en-US" altLang="zh-CN" b="0" i="0" dirty="0">
                  <a:solidFill>
                    <a:schemeClr val="tx1"/>
                  </a:solidFill>
                  <a:effectLst/>
                  <a:latin typeface="+mn-ea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spcBef>
                    <a:spcPts val="600"/>
                  </a:spcBef>
                  <a:spcAft>
                    <a:spcPts val="1200"/>
                  </a:spcAft>
                  <a:buFont typeface="Wingdings" panose="05000000000000000000" pitchFamily="2" charset="2"/>
                  <a:buChar char="l"/>
                </a:pPr>
                <a:endParaRPr lang="en-US" altLang="zh-CN" dirty="0">
                  <a:solidFill>
                    <a:schemeClr val="tx1"/>
                  </a:solidFill>
                  <a:latin typeface="+mn-ea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spcBef>
                    <a:spcPts val="600"/>
                  </a:spcBef>
                  <a:spcAft>
                    <a:spcPts val="1200"/>
                  </a:spcAft>
                  <a:buFont typeface="Wingdings" panose="05000000000000000000" pitchFamily="2" charset="2"/>
                  <a:buChar char="l"/>
                </a:pPr>
                <a:endParaRPr lang="en-US" altLang="zh-CN" b="0" i="0" dirty="0">
                  <a:solidFill>
                    <a:schemeClr val="tx1"/>
                  </a:solidFill>
                  <a:effectLst/>
                  <a:latin typeface="+mn-ea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spcBef>
                    <a:spcPts val="600"/>
                  </a:spcBef>
                  <a:spcAft>
                    <a:spcPts val="1200"/>
                  </a:spcAft>
                  <a:buFont typeface="Wingdings" panose="05000000000000000000" pitchFamily="2" charset="2"/>
                  <a:buChar char="l"/>
                </a:pPr>
                <a:endParaRPr lang="en-US" altLang="zh-CN" dirty="0">
                  <a:solidFill>
                    <a:schemeClr val="tx1"/>
                  </a:solidFill>
                  <a:latin typeface="+mn-ea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spcBef>
                    <a:spcPts val="600"/>
                  </a:spcBef>
                  <a:spcAft>
                    <a:spcPts val="1200"/>
                  </a:spcAft>
                  <a:buFont typeface="Wingdings" panose="05000000000000000000" pitchFamily="2" charset="2"/>
                  <a:buChar char="l"/>
                </a:pPr>
                <a:r>
                  <a:rPr lang="en-US" altLang="zh-CN" b="0" i="0" dirty="0">
                    <a:solidFill>
                      <a:schemeClr val="tx1"/>
                    </a:solidFill>
                    <a:effectLst/>
                    <a:latin typeface="+mn-ea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上述过程表示，线性时不变系统的输出仍然由组成输入信号的频率分量所组成，然而各频率分量的大小发生变化，变化量取决于系统的特征值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𝐻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𝑗𝑘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GB" altLang="zh-CN" dirty="0">
                  <a:solidFill>
                    <a:schemeClr val="tx1"/>
                  </a:solidFill>
                  <a:latin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60400" y="1347096"/>
                <a:ext cx="10789920" cy="4518398"/>
              </a:xfrm>
              <a:blipFill>
                <a:blip r:embed="rId3"/>
                <a:stretch>
                  <a:fillRect l="-1582" t="-1889" r="-12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组合 4">
            <a:extLst>
              <a:ext uri="{FF2B5EF4-FFF2-40B4-BE49-F238E27FC236}">
                <a16:creationId xmlns:a16="http://schemas.microsoft.com/office/drawing/2014/main" id="{A84F8A6B-8193-43E2-9EE5-E144706715FD}"/>
              </a:ext>
            </a:extLst>
          </p:cNvPr>
          <p:cNvGrpSpPr/>
          <p:nvPr/>
        </p:nvGrpSpPr>
        <p:grpSpPr>
          <a:xfrm>
            <a:off x="2983001" y="1935384"/>
            <a:ext cx="5993379" cy="1219583"/>
            <a:chOff x="1698790" y="811767"/>
            <a:chExt cx="5993379" cy="1219583"/>
          </a:xfrm>
        </p:grpSpPr>
        <p:grpSp>
          <p:nvGrpSpPr>
            <p:cNvPr id="6" name="群組 3">
              <a:extLst>
                <a:ext uri="{FF2B5EF4-FFF2-40B4-BE49-F238E27FC236}">
                  <a16:creationId xmlns:a16="http://schemas.microsoft.com/office/drawing/2014/main" id="{F458743B-EFEE-49B8-8A63-7AD82411D022}"/>
                </a:ext>
              </a:extLst>
            </p:cNvPr>
            <p:cNvGrpSpPr/>
            <p:nvPr/>
          </p:nvGrpSpPr>
          <p:grpSpPr>
            <a:xfrm>
              <a:off x="1698790" y="811767"/>
              <a:ext cx="5993379" cy="1219583"/>
              <a:chOff x="-1533283" y="963215"/>
              <a:chExt cx="5993379" cy="1219583"/>
            </a:xfrm>
          </p:grpSpPr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551872B5-C215-4F22-B22A-792DC3B35CF7}"/>
                  </a:ext>
                </a:extLst>
              </p:cNvPr>
              <p:cNvSpPr/>
              <p:nvPr/>
            </p:nvSpPr>
            <p:spPr>
              <a:xfrm>
                <a:off x="1763688" y="1628800"/>
                <a:ext cx="864096" cy="553998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Ins="90000" rtlCol="0" anchor="ctr" anchorCtr="0">
                <a:spAutoFit/>
              </a:bodyPr>
              <a:lstStyle>
                <a:defPPr>
                  <a:defRPr lang="zh-TW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buSzPct val="70000"/>
                </a:pPr>
                <a:r>
                  <a:rPr kumimoji="0" lang="en-US" altLang="zh-TW" sz="30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LTI</a:t>
                </a:r>
                <a:endParaRPr kumimoji="0" lang="zh-TW" altLang="en-US" sz="3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9" name="直線單箭頭接點 5">
                <a:extLst>
                  <a:ext uri="{FF2B5EF4-FFF2-40B4-BE49-F238E27FC236}">
                    <a16:creationId xmlns:a16="http://schemas.microsoft.com/office/drawing/2014/main" id="{019C6D27-0E83-4F8D-B14D-AD8195AD11F0}"/>
                  </a:ext>
                </a:extLst>
              </p:cNvPr>
              <p:cNvCxnSpPr>
                <a:cxnSpLocks/>
                <a:stCxn id="8" idx="3"/>
              </p:cNvCxnSpPr>
              <p:nvPr/>
            </p:nvCxnSpPr>
            <p:spPr>
              <a:xfrm>
                <a:off x="2627784" y="1905799"/>
                <a:ext cx="10800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0" name="直線單箭頭接點 6">
                <a:extLst>
                  <a:ext uri="{FF2B5EF4-FFF2-40B4-BE49-F238E27FC236}">
                    <a16:creationId xmlns:a16="http://schemas.microsoft.com/office/drawing/2014/main" id="{C18F93FD-F020-4172-8B5A-4FC1DCBF838C}"/>
                  </a:ext>
                </a:extLst>
              </p:cNvPr>
              <p:cNvCxnSpPr/>
              <p:nvPr/>
            </p:nvCxnSpPr>
            <p:spPr>
              <a:xfrm>
                <a:off x="683568" y="1904400"/>
                <a:ext cx="10800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矩形 10">
                    <a:extLst>
                      <a:ext uri="{FF2B5EF4-FFF2-40B4-BE49-F238E27FC236}">
                        <a16:creationId xmlns:a16="http://schemas.microsoft.com/office/drawing/2014/main" id="{B3C52E11-691C-4153-A6AC-F2F82A3E819A}"/>
                      </a:ext>
                    </a:extLst>
                  </p:cNvPr>
                  <p:cNvSpPr/>
                  <p:nvPr/>
                </p:nvSpPr>
                <p:spPr>
                  <a:xfrm>
                    <a:off x="3635896" y="1409398"/>
                    <a:ext cx="824200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>
                    <a:defPPr>
                      <a:defRPr lang="zh-TW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9pPr>
                  </a:lstStyle>
                  <a:p>
                    <a:pPr>
                      <a:spcBef>
                        <a:spcPts val="0"/>
                      </a:spcBef>
                      <a:buSzPct val="70000"/>
                    </a:pPr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kumimoji="0" lang="en-US" altLang="zh-TW" sz="2400" b="0" i="1" smtClean="0">
                              <a:solidFill>
                                <a:srgbClr val="00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𝑦</m:t>
                          </m:r>
                          <m:r>
                            <a:rPr kumimoji="0" lang="en-US" altLang="zh-TW" sz="2400" i="1">
                              <a:solidFill>
                                <a:srgbClr val="00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(</m:t>
                          </m:r>
                          <m:r>
                            <a:rPr kumimoji="0" lang="en-US" altLang="zh-TW" sz="2400" i="1">
                              <a:solidFill>
                                <a:srgbClr val="00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𝑡</m:t>
                          </m:r>
                          <m:r>
                            <a:rPr kumimoji="0" lang="en-US" altLang="zh-TW" sz="2400" i="1">
                              <a:solidFill>
                                <a:srgbClr val="00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)</m:t>
                          </m:r>
                        </m:oMath>
                      </m:oMathPara>
                    </a14:m>
                    <a:endParaRPr kumimoji="0" lang="zh-TW" altLang="en-US" sz="2400" dirty="0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1" name="矩形 10">
                    <a:extLst>
                      <a:ext uri="{FF2B5EF4-FFF2-40B4-BE49-F238E27FC236}">
                        <a16:creationId xmlns:a16="http://schemas.microsoft.com/office/drawing/2014/main" id="{3F964099-9F7E-4D1A-9C73-6A6DE6E783F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35896" y="1409398"/>
                    <a:ext cx="824200" cy="46166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222" b="-18421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矩形 11">
                    <a:extLst>
                      <a:ext uri="{FF2B5EF4-FFF2-40B4-BE49-F238E27FC236}">
                        <a16:creationId xmlns:a16="http://schemas.microsoft.com/office/drawing/2014/main" id="{0C6B5554-E2B3-4421-9CEE-A8AEDADD6564}"/>
                      </a:ext>
                    </a:extLst>
                  </p:cNvPr>
                  <p:cNvSpPr/>
                  <p:nvPr/>
                </p:nvSpPr>
                <p:spPr>
                  <a:xfrm>
                    <a:off x="-1533283" y="963215"/>
                    <a:ext cx="3110082" cy="109934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>
                    <a:defPPr>
                      <a:defRPr lang="zh-TW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9pPr>
                  </a:lstStyle>
                  <a:p>
                    <a:pPr>
                      <a:spcBef>
                        <a:spcPts val="0"/>
                      </a:spcBef>
                      <a:buSzPct val="70000"/>
                    </a:pPr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kumimoji="0" lang="en-US" altLang="zh-TW" sz="2400" b="0" i="1" smtClean="0">
                              <a:solidFill>
                                <a:srgbClr val="00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kumimoji="0" lang="en-US" altLang="zh-TW" sz="24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kumimoji="0" lang="en-US" altLang="zh-TW" sz="2400" i="1">
                                  <a:solidFill>
                                    <a:srgbClr val="000000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kumimoji="0" lang="en-US" altLang="zh-TW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=−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∞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∞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𝑗𝑘</m:t>
                                  </m:r>
                                  <m:sSub>
                                    <m:sSub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</m:nary>
                        </m:oMath>
                      </m:oMathPara>
                    </a14:m>
                    <a:endParaRPr kumimoji="0" lang="zh-TW" altLang="en-US" sz="2400" dirty="0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2" name="矩形 11">
                    <a:extLst>
                      <a:ext uri="{FF2B5EF4-FFF2-40B4-BE49-F238E27FC236}">
                        <a16:creationId xmlns:a16="http://schemas.microsoft.com/office/drawing/2014/main" id="{3CFAA4E3-58F8-492F-B1F9-CC2BF3D5581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1533283" y="963215"/>
                    <a:ext cx="3110082" cy="109934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矩形 6">
                  <a:extLst>
                    <a:ext uri="{FF2B5EF4-FFF2-40B4-BE49-F238E27FC236}">
                      <a16:creationId xmlns:a16="http://schemas.microsoft.com/office/drawing/2014/main" id="{D2A3363E-61EB-4B22-A435-8C3DFC6A8B8F}"/>
                    </a:ext>
                  </a:extLst>
                </p:cNvPr>
                <p:cNvSpPr/>
                <p:nvPr/>
              </p:nvSpPr>
              <p:spPr>
                <a:xfrm>
                  <a:off x="5081837" y="1012827"/>
                  <a:ext cx="82420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>
                  <a:defPPr>
                    <a:defRPr lang="zh-TW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  <a:cs typeface="+mn-cs"/>
                    </a:defRPr>
                  </a:lvl9pPr>
                </a:lstStyle>
                <a:p>
                  <a:pPr>
                    <a:spcBef>
                      <a:spcPts val="0"/>
                    </a:spcBef>
                    <a:buSzPct val="70000"/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kumimoji="0" lang="en-US" altLang="zh-TW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h</m:t>
                        </m:r>
                        <m:r>
                          <a:rPr kumimoji="0" lang="en-US" altLang="zh-TW" sz="2400" i="1">
                            <a:solidFill>
                              <a:srgbClr val="000000"/>
                            </a:solidFill>
                            <a:latin typeface="Cambria Math"/>
                            <a:cs typeface="Times New Roman" pitchFamily="18" charset="0"/>
                          </a:rPr>
                          <m:t>(</m:t>
                        </m:r>
                        <m:r>
                          <a:rPr kumimoji="0" lang="en-US" altLang="zh-TW" sz="2400" i="1">
                            <a:solidFill>
                              <a:srgbClr val="000000"/>
                            </a:solidFill>
                            <a:latin typeface="Cambria Math"/>
                            <a:cs typeface="Times New Roman" pitchFamily="18" charset="0"/>
                          </a:rPr>
                          <m:t>𝑡</m:t>
                        </m:r>
                        <m:r>
                          <a:rPr kumimoji="0" lang="en-US" altLang="zh-TW" sz="2400" i="1">
                            <a:solidFill>
                              <a:srgbClr val="000000"/>
                            </a:solidFill>
                            <a:latin typeface="Cambria Math"/>
                            <a:cs typeface="Times New Roman" pitchFamily="18" charset="0"/>
                          </a:rPr>
                          <m:t>)</m:t>
                        </m:r>
                      </m:oMath>
                    </m:oMathPara>
                  </a14:m>
                  <a:endParaRPr kumimoji="0" lang="zh-TW" altLang="en-US" sz="24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7" name="矩形 6">
                  <a:extLst>
                    <a:ext uri="{FF2B5EF4-FFF2-40B4-BE49-F238E27FC236}">
                      <a16:creationId xmlns:a16="http://schemas.microsoft.com/office/drawing/2014/main" id="{95AAD8C7-5CF0-4D82-AFB7-7100FB6951B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81837" y="1012827"/>
                  <a:ext cx="824200" cy="461665"/>
                </a:xfrm>
                <a:prstGeom prst="rect">
                  <a:avLst/>
                </a:prstGeom>
                <a:blipFill>
                  <a:blip r:embed="rId6"/>
                  <a:stretch>
                    <a:fillRect l="-2222" b="-1842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67ADC5BA-5FE6-41BD-A060-E7FF03640162}"/>
                  </a:ext>
                </a:extLst>
              </p:cNvPr>
              <p:cNvSpPr txBox="1"/>
              <p:nvPr/>
            </p:nvSpPr>
            <p:spPr>
              <a:xfrm>
                <a:off x="3045083" y="3297055"/>
                <a:ext cx="6096000" cy="12671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𝑦</m:t>
                      </m:r>
                      <m:d>
                        <m:dPr>
                          <m:ctrlPr>
                            <a:rPr kumimoji="0" lang="en-US" altLang="zh-TW" sz="28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kumimoji="0" lang="en-US" altLang="zh-TW" sz="2800" i="1">
                              <a:solidFill>
                                <a:srgbClr val="00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𝑡</m:t>
                          </m:r>
                        </m:e>
                      </m:d>
                      <m:r>
                        <a:rPr kumimoji="0"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=−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𝑗𝑘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𝐻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𝑗𝑘</m:t>
                          </m:r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67ADC5BA-5FE6-41BD-A060-E7FF036401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5083" y="3297055"/>
                <a:ext cx="6096000" cy="126714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1501691"/>
      </p:ext>
    </p:extLst>
  </p:cSld>
  <p:clrMapOvr>
    <a:masterClrMapping/>
  </p:clrMapOvr>
  <p:transition spd="med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 dirty="0">
                <a:solidFill>
                  <a:srgbClr val="527B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（二）实验内容</a:t>
            </a:r>
            <a:endParaRPr lang="en-US" altLang="zh-CN" sz="3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60400" y="1347096"/>
                <a:ext cx="10789920" cy="4518398"/>
              </a:xfrm>
            </p:spPr>
            <p:txBody>
              <a:bodyPr/>
              <a:lstStyle/>
              <a:p>
                <a:pPr>
                  <a:spcBef>
                    <a:spcPts val="600"/>
                  </a:spcBef>
                  <a:spcAft>
                    <a:spcPts val="1200"/>
                  </a:spcAft>
                  <a:buFont typeface="Wingdings" panose="05000000000000000000" pitchFamily="2" charset="2"/>
                  <a:buChar char="l"/>
                </a:pPr>
                <a:r>
                  <a:rPr lang="zh-CN" altLang="en-US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 事实上，对于非周期的连续时间信号来说，各频率分量间并非呈谐波关系（傅里叶变换），因此对一般信号来说，系统的特征值为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𝐻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𝑗</m:t>
                    </m:r>
                    <m:r>
                      <a:rPr lang="zh-CN" altLang="en-US" sz="24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𝜔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，特征值由各频率分量的角频率所决定。</a:t>
                </a:r>
                <a:r>
                  <a:rPr lang="en-US" altLang="zh-CN" dirty="0">
                    <a:cs typeface="Times New Roman" panose="02020603050405020304" pitchFamily="18" charset="0"/>
                  </a:rPr>
                  <a:t> </a:t>
                </a:r>
              </a:p>
              <a:p>
                <a:pPr>
                  <a:spcBef>
                    <a:spcPts val="600"/>
                  </a:spcBef>
                  <a:spcAft>
                    <a:spcPts val="1200"/>
                  </a:spcAft>
                  <a:buFont typeface="Wingdings" panose="05000000000000000000" pitchFamily="2" charset="2"/>
                  <a:buChar char="l"/>
                </a:pPr>
                <a:endParaRPr lang="en-US" altLang="zh-CN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600"/>
                  </a:spcBef>
                  <a:spcAft>
                    <a:spcPts val="1200"/>
                  </a:spcAft>
                  <a:buFont typeface="Wingdings" panose="05000000000000000000" pitchFamily="2" charset="2"/>
                  <a:buChar char="l"/>
                </a:pPr>
                <a:r>
                  <a:rPr lang="en-US" altLang="zh-CN" i="1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𝐻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𝑗</m:t>
                    </m:r>
                    <m:r>
                      <a:rPr lang="zh-CN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𝜔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也被称为系统的传递函数。</a:t>
                </a:r>
                <a:endParaRPr lang="en-US" altLang="zh-CN" dirty="0">
                  <a:solidFill>
                    <a:schemeClr val="tx1"/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600"/>
                  </a:spcBef>
                  <a:spcAft>
                    <a:spcPts val="1200"/>
                  </a:spcAft>
                  <a:buNone/>
                </a:pPr>
                <a:endParaRPr lang="en-US" altLang="zh-CN" dirty="0">
                  <a:solidFill>
                    <a:schemeClr val="tx1"/>
                  </a:solidFill>
                  <a:latin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60400" y="1347096"/>
                <a:ext cx="10789920" cy="4518398"/>
              </a:xfrm>
              <a:blipFill>
                <a:blip r:embed="rId3"/>
                <a:stretch>
                  <a:fillRect l="-1582" t="-1889" r="-12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471475"/>
      </p:ext>
    </p:extLst>
  </p:cSld>
  <p:clrMapOvr>
    <a:masterClrMapping/>
  </p:clrMapOvr>
  <p:transition spd="med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 dirty="0">
                <a:solidFill>
                  <a:srgbClr val="527B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（二）实验内容</a:t>
            </a:r>
            <a:endParaRPr lang="en-US" altLang="zh-CN" sz="3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60400" y="1347096"/>
                <a:ext cx="10789920" cy="4518398"/>
              </a:xfrm>
            </p:spPr>
            <p:txBody>
              <a:bodyPr/>
              <a:lstStyle/>
              <a:p>
                <a:pPr>
                  <a:spcBef>
                    <a:spcPts val="600"/>
                  </a:spcBef>
                  <a:spcAft>
                    <a:spcPts val="1200"/>
                  </a:spcAft>
                  <a:buFont typeface="Wingdings" panose="05000000000000000000" pitchFamily="2" charset="2"/>
                  <a:buChar char="l"/>
                </a:pPr>
                <a:r>
                  <a:rPr lang="en-US" altLang="zh-CN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为了对信号进行处理，可以构建不同系统函数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𝐻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𝑗</m:t>
                    </m:r>
                    <m:r>
                      <a:rPr lang="zh-CN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𝜔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，来实现所需目标。</a:t>
                </a:r>
                <a:endParaRPr lang="en-US" altLang="zh-CN" dirty="0">
                  <a:solidFill>
                    <a:schemeClr val="tx1"/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>
                  <a:spcBef>
                    <a:spcPts val="600"/>
                  </a:spcBef>
                  <a:spcAft>
                    <a:spcPts val="1200"/>
                  </a:spcAft>
                  <a:buFont typeface="Wingdings" panose="05000000000000000000" pitchFamily="2" charset="2"/>
                  <a:buChar char="l"/>
                </a:pPr>
                <a:endParaRPr lang="en-US" altLang="zh-CN" dirty="0">
                  <a:solidFill>
                    <a:schemeClr val="tx1"/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>
                  <a:spcBef>
                    <a:spcPts val="600"/>
                  </a:spcBef>
                  <a:spcAft>
                    <a:spcPts val="1200"/>
                  </a:spcAft>
                  <a:buFont typeface="Wingdings" panose="05000000000000000000" pitchFamily="2" charset="2"/>
                  <a:buChar char="l"/>
                </a:pPr>
                <a:r>
                  <a:rPr lang="en-US" altLang="zh-CN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例如，构建以下系统函数，从而可以滤除输入信号中的高频部分，保留低频部分（理想低通滤波器）：</a:t>
                </a:r>
                <a:endParaRPr lang="en-US" altLang="zh-CN" dirty="0">
                  <a:solidFill>
                    <a:schemeClr val="tx1"/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600"/>
                  </a:spcBef>
                  <a:spcAft>
                    <a:spcPts val="1200"/>
                  </a:spcAft>
                  <a:buNone/>
                </a:pPr>
                <a:endParaRPr lang="en-US" altLang="zh-CN" dirty="0">
                  <a:solidFill>
                    <a:schemeClr val="tx1"/>
                  </a:solidFill>
                  <a:latin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60400" y="1347096"/>
                <a:ext cx="10789920" cy="4518398"/>
              </a:xfrm>
              <a:blipFill>
                <a:blip r:embed="rId3"/>
                <a:stretch>
                  <a:fillRect l="-1582" t="-2294" r="-12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图片 12">
            <a:extLst>
              <a:ext uri="{FF2B5EF4-FFF2-40B4-BE49-F238E27FC236}">
                <a16:creationId xmlns:a16="http://schemas.microsoft.com/office/drawing/2014/main" id="{7344481C-EA3A-4A7E-A032-57231DABE2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7982" y="3067050"/>
            <a:ext cx="4269301" cy="367664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49433637"/>
      </p:ext>
    </p:extLst>
  </p:cSld>
  <p:clrMapOvr>
    <a:masterClrMapping/>
  </p:clrMapOvr>
  <p:transition spd="med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 dirty="0">
                <a:solidFill>
                  <a:srgbClr val="527B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（二）实验内容</a:t>
            </a:r>
            <a:endParaRPr lang="en-US" altLang="zh-CN" sz="3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40E06A-412C-CE41-9E57-121FB374F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400" y="1347096"/>
            <a:ext cx="10789920" cy="4518398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然而，理想低通滤波器由于是非因果的，因此是物理不可实现的。</a:t>
            </a:r>
            <a:endParaRPr lang="en-US" altLang="zh-CN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l"/>
            </a:pPr>
            <a:endParaRPr lang="en-US" altLang="zh-CN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现实中，常常以电阻和电容组成的</a:t>
            </a:r>
            <a:r>
              <a:rPr lang="en-US" altLang="zh-CN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RC</a:t>
            </a:r>
            <a:r>
              <a:rPr lang="zh-CN" altLang="en-US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电路来实现一个低通滤波器：</a:t>
            </a:r>
            <a:endParaRPr lang="en-US" altLang="zh-CN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endParaRPr lang="en-US" altLang="zh-CN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85838A1-2343-41A2-8BF5-06A28CF55EE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923"/>
          <a:stretch/>
        </p:blipFill>
        <p:spPr bwMode="auto">
          <a:xfrm>
            <a:off x="741680" y="3097790"/>
            <a:ext cx="4195962" cy="2361809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DC276867-7ADA-4B6B-B3F5-8DBAB079A150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5350669" y="3097790"/>
                <a:ext cx="5835650" cy="276770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square" lIns="0" tIns="45720" rIns="0" bIns="45720" numCol="1" anchor="t" anchorCtr="0" compatLnSpc="1"/>
              <a:lstStyle>
                <a:lvl1pPr marL="51435" indent="-51435" algn="l" rtl="0" eaLnBrk="0" fontAlgn="base" hangingPunct="0">
                  <a:lnSpc>
                    <a:spcPct val="90000"/>
                  </a:lnSpc>
                  <a:spcBef>
                    <a:spcPts val="675"/>
                  </a:spcBef>
                  <a:spcAft>
                    <a:spcPts val="115"/>
                  </a:spcAft>
                  <a:buClr>
                    <a:srgbClr val="0B4DA2"/>
                  </a:buClr>
                  <a:buSzPct val="100000"/>
                  <a:buFont typeface="Calibri" panose="020F0502020204030204" pitchFamily="34" charset="0"/>
                  <a:buChar char=" "/>
                  <a:defRPr sz="2400">
                    <a:solidFill>
                      <a:srgbClr val="404040"/>
                    </a:solidFill>
                    <a:latin typeface="+mn-lt"/>
                    <a:ea typeface="+mn-ea"/>
                    <a:cs typeface="+mn-cs"/>
                  </a:defRPr>
                </a:lvl1pPr>
                <a:lvl2pPr marL="216535" indent="-104775" algn="l" rtl="0" eaLnBrk="0" fontAlgn="base" hangingPunct="0">
                  <a:lnSpc>
                    <a:spcPct val="90000"/>
                  </a:lnSpc>
                  <a:spcBef>
                    <a:spcPts val="115"/>
                  </a:spcBef>
                  <a:spcAft>
                    <a:spcPts val="225"/>
                  </a:spcAft>
                  <a:buClr>
                    <a:srgbClr val="0B4DA2"/>
                  </a:buClr>
                  <a:buSzPct val="100000"/>
                  <a:buFont typeface="Calibri" panose="020F0502020204030204" pitchFamily="34" charset="0"/>
                  <a:buChar char="◦"/>
                  <a:defRPr sz="975">
                    <a:solidFill>
                      <a:srgbClr val="404040"/>
                    </a:solidFill>
                    <a:latin typeface="+mn-lt"/>
                    <a:ea typeface="+mn-ea"/>
                  </a:defRPr>
                </a:lvl2pPr>
                <a:lvl3pPr marL="318135" indent="-102235" algn="l" rtl="0" eaLnBrk="0" fontAlgn="base" hangingPunct="0">
                  <a:lnSpc>
                    <a:spcPct val="90000"/>
                  </a:lnSpc>
                  <a:spcBef>
                    <a:spcPts val="115"/>
                  </a:spcBef>
                  <a:spcAft>
                    <a:spcPts val="225"/>
                  </a:spcAft>
                  <a:buClr>
                    <a:srgbClr val="0B4DA2"/>
                  </a:buClr>
                  <a:buSzPct val="100000"/>
                  <a:buFont typeface="Calibri" panose="020F0502020204030204" pitchFamily="34" charset="0"/>
                  <a:buChar char="◦"/>
                  <a:defRPr sz="750">
                    <a:solidFill>
                      <a:srgbClr val="404040"/>
                    </a:solidFill>
                    <a:latin typeface="+mn-lt"/>
                    <a:ea typeface="+mn-ea"/>
                  </a:defRPr>
                </a:lvl3pPr>
                <a:lvl4pPr marL="420370" indent="-102235" algn="l" rtl="0" eaLnBrk="0" fontAlgn="base" hangingPunct="0">
                  <a:lnSpc>
                    <a:spcPct val="90000"/>
                  </a:lnSpc>
                  <a:spcBef>
                    <a:spcPts val="115"/>
                  </a:spcBef>
                  <a:spcAft>
                    <a:spcPts val="225"/>
                  </a:spcAft>
                  <a:buClr>
                    <a:srgbClr val="0B4DA2"/>
                  </a:buClr>
                  <a:buSzPct val="100000"/>
                  <a:buFont typeface="Calibri" panose="020F0502020204030204" pitchFamily="34" charset="0"/>
                  <a:buChar char="◦"/>
                  <a:defRPr sz="750">
                    <a:solidFill>
                      <a:srgbClr val="404040"/>
                    </a:solidFill>
                    <a:latin typeface="+mn-lt"/>
                    <a:ea typeface="+mn-ea"/>
                  </a:defRPr>
                </a:lvl4pPr>
                <a:lvl5pPr marL="523875" indent="-104775" algn="l" rtl="0" eaLnBrk="0" fontAlgn="base" hangingPunct="0">
                  <a:lnSpc>
                    <a:spcPct val="90000"/>
                  </a:lnSpc>
                  <a:spcBef>
                    <a:spcPts val="115"/>
                  </a:spcBef>
                  <a:spcAft>
                    <a:spcPts val="225"/>
                  </a:spcAft>
                  <a:buClr>
                    <a:srgbClr val="0B4DA2"/>
                  </a:buClr>
                  <a:buSzPct val="100000"/>
                  <a:buFont typeface="Calibri" panose="020F0502020204030204" pitchFamily="34" charset="0"/>
                  <a:buChar char="◦"/>
                  <a:defRPr sz="750">
                    <a:solidFill>
                      <a:srgbClr val="404040"/>
                    </a:solidFill>
                    <a:latin typeface="+mn-lt"/>
                    <a:ea typeface="+mn-ea"/>
                  </a:defRPr>
                </a:lvl5pPr>
                <a:lvl6pPr marL="866775" indent="-104775" algn="l" rtl="0" fontAlgn="base">
                  <a:lnSpc>
                    <a:spcPct val="90000"/>
                  </a:lnSpc>
                  <a:spcBef>
                    <a:spcPts val="115"/>
                  </a:spcBef>
                  <a:spcAft>
                    <a:spcPts val="225"/>
                  </a:spcAft>
                  <a:buClr>
                    <a:srgbClr val="0B4DA2"/>
                  </a:buClr>
                  <a:buSzPct val="100000"/>
                  <a:buFont typeface="Calibri" panose="020F0502020204030204" pitchFamily="34" charset="0"/>
                  <a:buChar char="◦"/>
                  <a:defRPr sz="750">
                    <a:solidFill>
                      <a:srgbClr val="404040"/>
                    </a:solidFill>
                    <a:latin typeface="+mn-lt"/>
                    <a:ea typeface="+mn-ea"/>
                  </a:defRPr>
                </a:lvl6pPr>
                <a:lvl7pPr marL="1209675" indent="-104775" algn="l" rtl="0" fontAlgn="base">
                  <a:lnSpc>
                    <a:spcPct val="90000"/>
                  </a:lnSpc>
                  <a:spcBef>
                    <a:spcPts val="115"/>
                  </a:spcBef>
                  <a:spcAft>
                    <a:spcPts val="225"/>
                  </a:spcAft>
                  <a:buClr>
                    <a:srgbClr val="0B4DA2"/>
                  </a:buClr>
                  <a:buSzPct val="100000"/>
                  <a:buFont typeface="Calibri" panose="020F0502020204030204" pitchFamily="34" charset="0"/>
                  <a:buChar char="◦"/>
                  <a:defRPr sz="750">
                    <a:solidFill>
                      <a:srgbClr val="404040"/>
                    </a:solidFill>
                    <a:latin typeface="+mn-lt"/>
                    <a:ea typeface="+mn-ea"/>
                  </a:defRPr>
                </a:lvl7pPr>
                <a:lvl8pPr marL="1552575" indent="-104775" algn="l" rtl="0" fontAlgn="base">
                  <a:lnSpc>
                    <a:spcPct val="90000"/>
                  </a:lnSpc>
                  <a:spcBef>
                    <a:spcPts val="115"/>
                  </a:spcBef>
                  <a:spcAft>
                    <a:spcPts val="225"/>
                  </a:spcAft>
                  <a:buClr>
                    <a:srgbClr val="0B4DA2"/>
                  </a:buClr>
                  <a:buSzPct val="100000"/>
                  <a:buFont typeface="Calibri" panose="020F0502020204030204" pitchFamily="34" charset="0"/>
                  <a:buChar char="◦"/>
                  <a:defRPr sz="750">
                    <a:solidFill>
                      <a:srgbClr val="404040"/>
                    </a:solidFill>
                    <a:latin typeface="+mn-lt"/>
                    <a:ea typeface="+mn-ea"/>
                  </a:defRPr>
                </a:lvl8pPr>
                <a:lvl9pPr marL="1895475" indent="-104775" algn="l" rtl="0" fontAlgn="base">
                  <a:lnSpc>
                    <a:spcPct val="90000"/>
                  </a:lnSpc>
                  <a:spcBef>
                    <a:spcPts val="115"/>
                  </a:spcBef>
                  <a:spcAft>
                    <a:spcPts val="225"/>
                  </a:spcAft>
                  <a:buClr>
                    <a:srgbClr val="0B4DA2"/>
                  </a:buClr>
                  <a:buSzPct val="100000"/>
                  <a:buFont typeface="Calibri" panose="020F0502020204030204" pitchFamily="34" charset="0"/>
                  <a:buChar char="◦"/>
                  <a:defRPr sz="750">
                    <a:solidFill>
                      <a:srgbClr val="404040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>
                  <a:spcBef>
                    <a:spcPts val="600"/>
                  </a:spcBef>
                  <a:spcAft>
                    <a:spcPts val="1200"/>
                  </a:spcAft>
                  <a:buNone/>
                </a:pPr>
                <a:r>
                  <a:rPr lang="zh-CN" altLang="en-US" kern="0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其中，电阻的电阻值为</a:t>
                </a:r>
                <a:r>
                  <a:rPr lang="en-US" altLang="zh-CN" kern="0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R</a:t>
                </a:r>
                <a:r>
                  <a:rPr lang="zh-CN" altLang="en-US" kern="0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，电容的电抗值为</a:t>
                </a:r>
                <a14:m>
                  <m:oMath xmlns:m="http://schemas.openxmlformats.org/officeDocument/2006/math">
                    <m:r>
                      <a:rPr lang="en-US" altLang="zh-CN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1/</m:t>
                    </m:r>
                    <m:r>
                      <a:rPr lang="zh-CN" altLang="en-US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𝜔</m:t>
                    </m:r>
                    <m:r>
                      <a:rPr lang="en-US" altLang="zh-CN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  <m:r>
                      <a:rPr lang="zh-CN" altLang="en-US" i="1" ker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。</m:t>
                    </m:r>
                  </m:oMath>
                </a14:m>
                <a:r>
                  <a:rPr lang="zh-CN" altLang="en-US" kern="0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电阻与电抗为两个不同维度，因此电路的总阻抗可用复数表示：</a:t>
                </a:r>
                <a:endParaRPr lang="en-US" altLang="zh-CN" kern="0" dirty="0">
                  <a:solidFill>
                    <a:schemeClr val="tx1"/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6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kern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𝑍</m:t>
                      </m:r>
                      <m:r>
                        <a:rPr lang="en-US" altLang="zh-CN" i="1" ker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b="0" i="1" kern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𝑅</m:t>
                      </m:r>
                      <m:r>
                        <a:rPr lang="en-US" altLang="zh-CN" i="1" ker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b="0" i="1" kern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1/</m:t>
                      </m:r>
                      <m:r>
                        <a:rPr lang="en-US" altLang="zh-CN" b="0" i="1" kern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𝑗</m:t>
                      </m:r>
                      <m:r>
                        <a:rPr lang="zh-CN" altLang="en-US" b="0" i="1" kern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𝜔</m:t>
                      </m:r>
                      <m:r>
                        <a:rPr lang="en-US" altLang="zh-CN" b="0" i="1" kern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𝐶</m:t>
                      </m:r>
                    </m:oMath>
                  </m:oMathPara>
                </a14:m>
                <a:endParaRPr lang="en-US" altLang="zh-CN" kern="0" dirty="0">
                  <a:solidFill>
                    <a:schemeClr val="tx1"/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600"/>
                  </a:spcBef>
                  <a:spcAft>
                    <a:spcPts val="1200"/>
                  </a:spcAft>
                  <a:buNone/>
                </a:pPr>
                <a:endParaRPr lang="en-US" altLang="zh-CN" kern="0" dirty="0">
                  <a:solidFill>
                    <a:schemeClr val="tx1"/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600"/>
                  </a:spcBef>
                  <a:spcAft>
                    <a:spcPts val="1200"/>
                  </a:spcAft>
                  <a:buNone/>
                </a:pPr>
                <a:endParaRPr lang="en-US" altLang="zh-CN" kern="0" dirty="0">
                  <a:solidFill>
                    <a:schemeClr val="tx1"/>
                  </a:solidFill>
                  <a:latin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DC276867-7ADA-4B6B-B3F5-8DBAB079A1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50669" y="3097790"/>
                <a:ext cx="5835650" cy="2767704"/>
              </a:xfrm>
              <a:prstGeom prst="rect">
                <a:avLst/>
              </a:prstGeom>
              <a:blipFill>
                <a:blip r:embed="rId4"/>
                <a:stretch>
                  <a:fillRect l="-3239" t="-308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1718472"/>
      </p:ext>
    </p:extLst>
  </p:cSld>
  <p:clrMapOvr>
    <a:masterClrMapping/>
  </p:clrMapOvr>
  <p:transition spd="med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 dirty="0">
                <a:solidFill>
                  <a:srgbClr val="527B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（二）实验内容</a:t>
            </a:r>
            <a:endParaRPr lang="en-US" altLang="zh-CN" sz="3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40E06A-412C-CE41-9E57-121FB374F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400" y="1347096"/>
            <a:ext cx="10789920" cy="4518398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现实中，常常以电阻和电容组成的</a:t>
            </a:r>
            <a:r>
              <a:rPr lang="en-US" altLang="zh-CN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RC</a:t>
            </a:r>
            <a:r>
              <a:rPr lang="zh-CN" altLang="en-US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电路来实现一个低通滤波器：</a:t>
            </a:r>
            <a:endParaRPr lang="en-US" altLang="zh-CN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endParaRPr lang="en-US" altLang="zh-CN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85838A1-2343-41A2-8BF5-06A28CF55EE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923"/>
          <a:stretch/>
        </p:blipFill>
        <p:spPr bwMode="auto">
          <a:xfrm>
            <a:off x="660400" y="1783340"/>
            <a:ext cx="4195962" cy="2361809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DC276867-7ADA-4B6B-B3F5-8DBAB079A150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4856362" y="1954790"/>
                <a:ext cx="5835650" cy="276770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square" lIns="0" tIns="45720" rIns="0" bIns="45720" numCol="1" anchor="t" anchorCtr="0" compatLnSpc="1"/>
              <a:lstStyle>
                <a:lvl1pPr marL="51435" indent="-51435" algn="l" rtl="0" eaLnBrk="0" fontAlgn="base" hangingPunct="0">
                  <a:lnSpc>
                    <a:spcPct val="90000"/>
                  </a:lnSpc>
                  <a:spcBef>
                    <a:spcPts val="675"/>
                  </a:spcBef>
                  <a:spcAft>
                    <a:spcPts val="115"/>
                  </a:spcAft>
                  <a:buClr>
                    <a:srgbClr val="0B4DA2"/>
                  </a:buClr>
                  <a:buSzPct val="100000"/>
                  <a:buFont typeface="Calibri" panose="020F0502020204030204" pitchFamily="34" charset="0"/>
                  <a:buChar char=" "/>
                  <a:defRPr sz="2400">
                    <a:solidFill>
                      <a:srgbClr val="404040"/>
                    </a:solidFill>
                    <a:latin typeface="+mn-lt"/>
                    <a:ea typeface="+mn-ea"/>
                    <a:cs typeface="+mn-cs"/>
                  </a:defRPr>
                </a:lvl1pPr>
                <a:lvl2pPr marL="216535" indent="-104775" algn="l" rtl="0" eaLnBrk="0" fontAlgn="base" hangingPunct="0">
                  <a:lnSpc>
                    <a:spcPct val="90000"/>
                  </a:lnSpc>
                  <a:spcBef>
                    <a:spcPts val="115"/>
                  </a:spcBef>
                  <a:spcAft>
                    <a:spcPts val="225"/>
                  </a:spcAft>
                  <a:buClr>
                    <a:srgbClr val="0B4DA2"/>
                  </a:buClr>
                  <a:buSzPct val="100000"/>
                  <a:buFont typeface="Calibri" panose="020F0502020204030204" pitchFamily="34" charset="0"/>
                  <a:buChar char="◦"/>
                  <a:defRPr sz="975">
                    <a:solidFill>
                      <a:srgbClr val="404040"/>
                    </a:solidFill>
                    <a:latin typeface="+mn-lt"/>
                    <a:ea typeface="+mn-ea"/>
                  </a:defRPr>
                </a:lvl2pPr>
                <a:lvl3pPr marL="318135" indent="-102235" algn="l" rtl="0" eaLnBrk="0" fontAlgn="base" hangingPunct="0">
                  <a:lnSpc>
                    <a:spcPct val="90000"/>
                  </a:lnSpc>
                  <a:spcBef>
                    <a:spcPts val="115"/>
                  </a:spcBef>
                  <a:spcAft>
                    <a:spcPts val="225"/>
                  </a:spcAft>
                  <a:buClr>
                    <a:srgbClr val="0B4DA2"/>
                  </a:buClr>
                  <a:buSzPct val="100000"/>
                  <a:buFont typeface="Calibri" panose="020F0502020204030204" pitchFamily="34" charset="0"/>
                  <a:buChar char="◦"/>
                  <a:defRPr sz="750">
                    <a:solidFill>
                      <a:srgbClr val="404040"/>
                    </a:solidFill>
                    <a:latin typeface="+mn-lt"/>
                    <a:ea typeface="+mn-ea"/>
                  </a:defRPr>
                </a:lvl3pPr>
                <a:lvl4pPr marL="420370" indent="-102235" algn="l" rtl="0" eaLnBrk="0" fontAlgn="base" hangingPunct="0">
                  <a:lnSpc>
                    <a:spcPct val="90000"/>
                  </a:lnSpc>
                  <a:spcBef>
                    <a:spcPts val="115"/>
                  </a:spcBef>
                  <a:spcAft>
                    <a:spcPts val="225"/>
                  </a:spcAft>
                  <a:buClr>
                    <a:srgbClr val="0B4DA2"/>
                  </a:buClr>
                  <a:buSzPct val="100000"/>
                  <a:buFont typeface="Calibri" panose="020F0502020204030204" pitchFamily="34" charset="0"/>
                  <a:buChar char="◦"/>
                  <a:defRPr sz="750">
                    <a:solidFill>
                      <a:srgbClr val="404040"/>
                    </a:solidFill>
                    <a:latin typeface="+mn-lt"/>
                    <a:ea typeface="+mn-ea"/>
                  </a:defRPr>
                </a:lvl4pPr>
                <a:lvl5pPr marL="523875" indent="-104775" algn="l" rtl="0" eaLnBrk="0" fontAlgn="base" hangingPunct="0">
                  <a:lnSpc>
                    <a:spcPct val="90000"/>
                  </a:lnSpc>
                  <a:spcBef>
                    <a:spcPts val="115"/>
                  </a:spcBef>
                  <a:spcAft>
                    <a:spcPts val="225"/>
                  </a:spcAft>
                  <a:buClr>
                    <a:srgbClr val="0B4DA2"/>
                  </a:buClr>
                  <a:buSzPct val="100000"/>
                  <a:buFont typeface="Calibri" panose="020F0502020204030204" pitchFamily="34" charset="0"/>
                  <a:buChar char="◦"/>
                  <a:defRPr sz="750">
                    <a:solidFill>
                      <a:srgbClr val="404040"/>
                    </a:solidFill>
                    <a:latin typeface="+mn-lt"/>
                    <a:ea typeface="+mn-ea"/>
                  </a:defRPr>
                </a:lvl5pPr>
                <a:lvl6pPr marL="866775" indent="-104775" algn="l" rtl="0" fontAlgn="base">
                  <a:lnSpc>
                    <a:spcPct val="90000"/>
                  </a:lnSpc>
                  <a:spcBef>
                    <a:spcPts val="115"/>
                  </a:spcBef>
                  <a:spcAft>
                    <a:spcPts val="225"/>
                  </a:spcAft>
                  <a:buClr>
                    <a:srgbClr val="0B4DA2"/>
                  </a:buClr>
                  <a:buSzPct val="100000"/>
                  <a:buFont typeface="Calibri" panose="020F0502020204030204" pitchFamily="34" charset="0"/>
                  <a:buChar char="◦"/>
                  <a:defRPr sz="750">
                    <a:solidFill>
                      <a:srgbClr val="404040"/>
                    </a:solidFill>
                    <a:latin typeface="+mn-lt"/>
                    <a:ea typeface="+mn-ea"/>
                  </a:defRPr>
                </a:lvl6pPr>
                <a:lvl7pPr marL="1209675" indent="-104775" algn="l" rtl="0" fontAlgn="base">
                  <a:lnSpc>
                    <a:spcPct val="90000"/>
                  </a:lnSpc>
                  <a:spcBef>
                    <a:spcPts val="115"/>
                  </a:spcBef>
                  <a:spcAft>
                    <a:spcPts val="225"/>
                  </a:spcAft>
                  <a:buClr>
                    <a:srgbClr val="0B4DA2"/>
                  </a:buClr>
                  <a:buSzPct val="100000"/>
                  <a:buFont typeface="Calibri" panose="020F0502020204030204" pitchFamily="34" charset="0"/>
                  <a:buChar char="◦"/>
                  <a:defRPr sz="750">
                    <a:solidFill>
                      <a:srgbClr val="404040"/>
                    </a:solidFill>
                    <a:latin typeface="+mn-lt"/>
                    <a:ea typeface="+mn-ea"/>
                  </a:defRPr>
                </a:lvl7pPr>
                <a:lvl8pPr marL="1552575" indent="-104775" algn="l" rtl="0" fontAlgn="base">
                  <a:lnSpc>
                    <a:spcPct val="90000"/>
                  </a:lnSpc>
                  <a:spcBef>
                    <a:spcPts val="115"/>
                  </a:spcBef>
                  <a:spcAft>
                    <a:spcPts val="225"/>
                  </a:spcAft>
                  <a:buClr>
                    <a:srgbClr val="0B4DA2"/>
                  </a:buClr>
                  <a:buSzPct val="100000"/>
                  <a:buFont typeface="Calibri" panose="020F0502020204030204" pitchFamily="34" charset="0"/>
                  <a:buChar char="◦"/>
                  <a:defRPr sz="750">
                    <a:solidFill>
                      <a:srgbClr val="404040"/>
                    </a:solidFill>
                    <a:latin typeface="+mn-lt"/>
                    <a:ea typeface="+mn-ea"/>
                  </a:defRPr>
                </a:lvl8pPr>
                <a:lvl9pPr marL="1895475" indent="-104775" algn="l" rtl="0" fontAlgn="base">
                  <a:lnSpc>
                    <a:spcPct val="90000"/>
                  </a:lnSpc>
                  <a:spcBef>
                    <a:spcPts val="115"/>
                  </a:spcBef>
                  <a:spcAft>
                    <a:spcPts val="225"/>
                  </a:spcAft>
                  <a:buClr>
                    <a:srgbClr val="0B4DA2"/>
                  </a:buClr>
                  <a:buSzPct val="100000"/>
                  <a:buFont typeface="Calibri" panose="020F0502020204030204" pitchFamily="34" charset="0"/>
                  <a:buChar char="◦"/>
                  <a:defRPr sz="750">
                    <a:solidFill>
                      <a:srgbClr val="404040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>
                  <a:spcBef>
                    <a:spcPts val="600"/>
                  </a:spcBef>
                  <a:spcAft>
                    <a:spcPts val="1200"/>
                  </a:spcAft>
                  <a:buNone/>
                </a:pPr>
                <a:r>
                  <a:rPr lang="zh-CN" altLang="en-US" kern="0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其中，电阻的电阻值为</a:t>
                </a:r>
                <a:r>
                  <a:rPr lang="en-US" altLang="zh-CN" kern="0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R</a:t>
                </a:r>
                <a:r>
                  <a:rPr lang="zh-CN" altLang="en-US" kern="0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，电容的电抗值为</a:t>
                </a:r>
                <a14:m>
                  <m:oMath xmlns:m="http://schemas.openxmlformats.org/officeDocument/2006/math">
                    <m:r>
                      <a:rPr lang="en-US" altLang="zh-CN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1/</m:t>
                    </m:r>
                    <m:r>
                      <a:rPr lang="zh-CN" altLang="en-US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𝜔</m:t>
                    </m:r>
                    <m:r>
                      <a:rPr lang="en-US" altLang="zh-CN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  <m:r>
                      <a:rPr lang="zh-CN" altLang="en-US" i="1" ker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。</m:t>
                    </m:r>
                  </m:oMath>
                </a14:m>
                <a:r>
                  <a:rPr lang="zh-CN" altLang="en-US" kern="0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电阻与电抗为两个不同维度，因此电路的总阻抗可用复数表示：</a:t>
                </a:r>
                <a:endParaRPr lang="en-US" altLang="zh-CN" kern="0" dirty="0">
                  <a:solidFill>
                    <a:schemeClr val="tx1"/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6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kern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𝑍</m:t>
                      </m:r>
                      <m:r>
                        <a:rPr lang="en-US" altLang="zh-CN" i="1" ker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b="0" i="1" kern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𝑅</m:t>
                      </m:r>
                      <m:r>
                        <a:rPr lang="en-US" altLang="zh-CN" i="1" ker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b="0" i="1" kern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1/</m:t>
                      </m:r>
                      <m:r>
                        <a:rPr lang="en-US" altLang="zh-CN" b="0" i="1" kern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𝑗</m:t>
                      </m:r>
                      <m:r>
                        <a:rPr lang="zh-CN" altLang="en-US" b="0" i="1" kern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𝜔</m:t>
                      </m:r>
                      <m:r>
                        <a:rPr lang="en-US" altLang="zh-CN" b="0" i="1" kern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𝐶</m:t>
                      </m:r>
                    </m:oMath>
                  </m:oMathPara>
                </a14:m>
                <a:endParaRPr lang="en-US" altLang="zh-CN" kern="0" dirty="0">
                  <a:solidFill>
                    <a:schemeClr val="tx1"/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600"/>
                  </a:spcBef>
                  <a:spcAft>
                    <a:spcPts val="1200"/>
                  </a:spcAft>
                  <a:buNone/>
                </a:pPr>
                <a:r>
                  <a:rPr lang="zh-CN" altLang="en-US" kern="0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根据分压原理：</a:t>
                </a:r>
                <a:endParaRPr lang="en-US" altLang="zh-CN" kern="0" dirty="0">
                  <a:solidFill>
                    <a:schemeClr val="tx1"/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6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altLang="zh-CN" i="1" ker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1/</m:t>
                          </m:r>
                          <m:r>
                            <a:rPr lang="en-US" altLang="zh-CN" b="0" i="1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zh-CN" altLang="en-US" b="0" i="1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  <m:r>
                            <a:rPr lang="en-US" altLang="zh-CN" b="0" i="1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altLang="zh-CN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  <m:r>
                            <a:rPr lang="en-US" altLang="zh-CN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+1/</m:t>
                          </m:r>
                          <m:r>
                            <a:rPr lang="en-US" altLang="zh-CN" b="0" i="1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zh-CN" altLang="en-US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  <m:r>
                            <a:rPr lang="en-US" altLang="zh-CN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  <m:r>
                            <m:rPr>
                              <m:nor/>
                            </m:rPr>
                            <a:rPr lang="en-US" altLang="zh-CN" kern="0" dirty="0">
                              <a:solidFill>
                                <a:schemeClr val="tx1"/>
                              </a:solidFill>
                              <a:latin typeface="+mn-ea"/>
                              <a:cs typeface="Times New Roman" panose="02020603050405020304" pitchFamily="18" charset="0"/>
                            </a:rPr>
                            <m:t> </m:t>
                          </m:r>
                        </m:den>
                      </m:f>
                      <m:sSub>
                        <m:sSubPr>
                          <m:ctrlPr>
                            <a:rPr lang="en-US" altLang="zh-CN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altLang="zh-CN" b="0" i="1" kern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zh-CN" altLang="en-US" b="0" i="1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  <m:r>
                            <a:rPr lang="en-US" altLang="zh-CN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  <m:r>
                            <a:rPr lang="en-US" altLang="zh-CN" b="0" i="1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  <m:r>
                            <a:rPr lang="en-US" altLang="zh-CN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  <m:r>
                            <m:rPr>
                              <m:nor/>
                            </m:rPr>
                            <a:rPr lang="en-US" altLang="zh-CN" kern="0" dirty="0">
                              <a:solidFill>
                                <a:schemeClr val="tx1"/>
                              </a:solidFill>
                              <a:latin typeface="+mn-ea"/>
                              <a:cs typeface="Times New Roman" panose="02020603050405020304" pitchFamily="18" charset="0"/>
                            </a:rPr>
                            <m:t> </m:t>
                          </m:r>
                        </m:den>
                      </m:f>
                      <m:sSub>
                        <m:sSubPr>
                          <m:ctrlPr>
                            <a:rPr lang="en-US" altLang="zh-CN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en-US" altLang="zh-CN" kern="0" dirty="0">
                  <a:solidFill>
                    <a:schemeClr val="tx1"/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600"/>
                  </a:spcBef>
                  <a:spcAft>
                    <a:spcPts val="1200"/>
                  </a:spcAft>
                  <a:buNone/>
                </a:pPr>
                <a:endParaRPr lang="en-US" altLang="zh-CN" kern="0" dirty="0">
                  <a:solidFill>
                    <a:schemeClr val="tx1"/>
                  </a:solidFill>
                  <a:latin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DC276867-7ADA-4B6B-B3F5-8DBAB079A1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56362" y="1954790"/>
                <a:ext cx="5835650" cy="2767704"/>
              </a:xfrm>
              <a:prstGeom prst="rect">
                <a:avLst/>
              </a:prstGeom>
              <a:blipFill>
                <a:blip r:embed="rId4"/>
                <a:stretch>
                  <a:fillRect l="-3239" t="-3084" b="-572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1383079"/>
      </p:ext>
    </p:extLst>
  </p:cSld>
  <p:clrMapOvr>
    <a:masterClrMapping/>
  </p:clrMapOvr>
  <p:transition spd="med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 dirty="0">
                <a:solidFill>
                  <a:srgbClr val="527B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（二）实验内容</a:t>
            </a:r>
            <a:endParaRPr lang="en-US" altLang="zh-CN" sz="3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40E06A-412C-CE41-9E57-121FB374F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400" y="1347096"/>
            <a:ext cx="10789920" cy="4518398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现实中，常常以电阻和电容组成的</a:t>
            </a:r>
            <a:r>
              <a:rPr lang="en-US" altLang="zh-CN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RC</a:t>
            </a:r>
            <a:r>
              <a:rPr lang="zh-CN" altLang="en-US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电路来实现一个低通滤波器：</a:t>
            </a:r>
            <a:endParaRPr lang="en-US" altLang="zh-CN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endParaRPr lang="en-US" altLang="zh-CN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85838A1-2343-41A2-8BF5-06A28CF55EE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923"/>
          <a:stretch/>
        </p:blipFill>
        <p:spPr bwMode="auto">
          <a:xfrm>
            <a:off x="660400" y="1783340"/>
            <a:ext cx="4195962" cy="2361809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DC276867-7ADA-4B6B-B3F5-8DBAB079A150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4856362" y="1954790"/>
                <a:ext cx="5835650" cy="14742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square" lIns="0" tIns="45720" rIns="0" bIns="45720" numCol="1" anchor="t" anchorCtr="0" compatLnSpc="1"/>
              <a:lstStyle>
                <a:lvl1pPr marL="51435" indent="-51435" algn="l" rtl="0" eaLnBrk="0" fontAlgn="base" hangingPunct="0">
                  <a:lnSpc>
                    <a:spcPct val="90000"/>
                  </a:lnSpc>
                  <a:spcBef>
                    <a:spcPts val="675"/>
                  </a:spcBef>
                  <a:spcAft>
                    <a:spcPts val="115"/>
                  </a:spcAft>
                  <a:buClr>
                    <a:srgbClr val="0B4DA2"/>
                  </a:buClr>
                  <a:buSzPct val="100000"/>
                  <a:buFont typeface="Calibri" panose="020F0502020204030204" pitchFamily="34" charset="0"/>
                  <a:buChar char=" "/>
                  <a:defRPr sz="2400">
                    <a:solidFill>
                      <a:srgbClr val="404040"/>
                    </a:solidFill>
                    <a:latin typeface="+mn-lt"/>
                    <a:ea typeface="+mn-ea"/>
                    <a:cs typeface="+mn-cs"/>
                  </a:defRPr>
                </a:lvl1pPr>
                <a:lvl2pPr marL="216535" indent="-104775" algn="l" rtl="0" eaLnBrk="0" fontAlgn="base" hangingPunct="0">
                  <a:lnSpc>
                    <a:spcPct val="90000"/>
                  </a:lnSpc>
                  <a:spcBef>
                    <a:spcPts val="115"/>
                  </a:spcBef>
                  <a:spcAft>
                    <a:spcPts val="225"/>
                  </a:spcAft>
                  <a:buClr>
                    <a:srgbClr val="0B4DA2"/>
                  </a:buClr>
                  <a:buSzPct val="100000"/>
                  <a:buFont typeface="Calibri" panose="020F0502020204030204" pitchFamily="34" charset="0"/>
                  <a:buChar char="◦"/>
                  <a:defRPr sz="975">
                    <a:solidFill>
                      <a:srgbClr val="404040"/>
                    </a:solidFill>
                    <a:latin typeface="+mn-lt"/>
                    <a:ea typeface="+mn-ea"/>
                  </a:defRPr>
                </a:lvl2pPr>
                <a:lvl3pPr marL="318135" indent="-102235" algn="l" rtl="0" eaLnBrk="0" fontAlgn="base" hangingPunct="0">
                  <a:lnSpc>
                    <a:spcPct val="90000"/>
                  </a:lnSpc>
                  <a:spcBef>
                    <a:spcPts val="115"/>
                  </a:spcBef>
                  <a:spcAft>
                    <a:spcPts val="225"/>
                  </a:spcAft>
                  <a:buClr>
                    <a:srgbClr val="0B4DA2"/>
                  </a:buClr>
                  <a:buSzPct val="100000"/>
                  <a:buFont typeface="Calibri" panose="020F0502020204030204" pitchFamily="34" charset="0"/>
                  <a:buChar char="◦"/>
                  <a:defRPr sz="750">
                    <a:solidFill>
                      <a:srgbClr val="404040"/>
                    </a:solidFill>
                    <a:latin typeface="+mn-lt"/>
                    <a:ea typeface="+mn-ea"/>
                  </a:defRPr>
                </a:lvl3pPr>
                <a:lvl4pPr marL="420370" indent="-102235" algn="l" rtl="0" eaLnBrk="0" fontAlgn="base" hangingPunct="0">
                  <a:lnSpc>
                    <a:spcPct val="90000"/>
                  </a:lnSpc>
                  <a:spcBef>
                    <a:spcPts val="115"/>
                  </a:spcBef>
                  <a:spcAft>
                    <a:spcPts val="225"/>
                  </a:spcAft>
                  <a:buClr>
                    <a:srgbClr val="0B4DA2"/>
                  </a:buClr>
                  <a:buSzPct val="100000"/>
                  <a:buFont typeface="Calibri" panose="020F0502020204030204" pitchFamily="34" charset="0"/>
                  <a:buChar char="◦"/>
                  <a:defRPr sz="750">
                    <a:solidFill>
                      <a:srgbClr val="404040"/>
                    </a:solidFill>
                    <a:latin typeface="+mn-lt"/>
                    <a:ea typeface="+mn-ea"/>
                  </a:defRPr>
                </a:lvl4pPr>
                <a:lvl5pPr marL="523875" indent="-104775" algn="l" rtl="0" eaLnBrk="0" fontAlgn="base" hangingPunct="0">
                  <a:lnSpc>
                    <a:spcPct val="90000"/>
                  </a:lnSpc>
                  <a:spcBef>
                    <a:spcPts val="115"/>
                  </a:spcBef>
                  <a:spcAft>
                    <a:spcPts val="225"/>
                  </a:spcAft>
                  <a:buClr>
                    <a:srgbClr val="0B4DA2"/>
                  </a:buClr>
                  <a:buSzPct val="100000"/>
                  <a:buFont typeface="Calibri" panose="020F0502020204030204" pitchFamily="34" charset="0"/>
                  <a:buChar char="◦"/>
                  <a:defRPr sz="750">
                    <a:solidFill>
                      <a:srgbClr val="404040"/>
                    </a:solidFill>
                    <a:latin typeface="+mn-lt"/>
                    <a:ea typeface="+mn-ea"/>
                  </a:defRPr>
                </a:lvl5pPr>
                <a:lvl6pPr marL="866775" indent="-104775" algn="l" rtl="0" fontAlgn="base">
                  <a:lnSpc>
                    <a:spcPct val="90000"/>
                  </a:lnSpc>
                  <a:spcBef>
                    <a:spcPts val="115"/>
                  </a:spcBef>
                  <a:spcAft>
                    <a:spcPts val="225"/>
                  </a:spcAft>
                  <a:buClr>
                    <a:srgbClr val="0B4DA2"/>
                  </a:buClr>
                  <a:buSzPct val="100000"/>
                  <a:buFont typeface="Calibri" panose="020F0502020204030204" pitchFamily="34" charset="0"/>
                  <a:buChar char="◦"/>
                  <a:defRPr sz="750">
                    <a:solidFill>
                      <a:srgbClr val="404040"/>
                    </a:solidFill>
                    <a:latin typeface="+mn-lt"/>
                    <a:ea typeface="+mn-ea"/>
                  </a:defRPr>
                </a:lvl6pPr>
                <a:lvl7pPr marL="1209675" indent="-104775" algn="l" rtl="0" fontAlgn="base">
                  <a:lnSpc>
                    <a:spcPct val="90000"/>
                  </a:lnSpc>
                  <a:spcBef>
                    <a:spcPts val="115"/>
                  </a:spcBef>
                  <a:spcAft>
                    <a:spcPts val="225"/>
                  </a:spcAft>
                  <a:buClr>
                    <a:srgbClr val="0B4DA2"/>
                  </a:buClr>
                  <a:buSzPct val="100000"/>
                  <a:buFont typeface="Calibri" panose="020F0502020204030204" pitchFamily="34" charset="0"/>
                  <a:buChar char="◦"/>
                  <a:defRPr sz="750">
                    <a:solidFill>
                      <a:srgbClr val="404040"/>
                    </a:solidFill>
                    <a:latin typeface="+mn-lt"/>
                    <a:ea typeface="+mn-ea"/>
                  </a:defRPr>
                </a:lvl7pPr>
                <a:lvl8pPr marL="1552575" indent="-104775" algn="l" rtl="0" fontAlgn="base">
                  <a:lnSpc>
                    <a:spcPct val="90000"/>
                  </a:lnSpc>
                  <a:spcBef>
                    <a:spcPts val="115"/>
                  </a:spcBef>
                  <a:spcAft>
                    <a:spcPts val="225"/>
                  </a:spcAft>
                  <a:buClr>
                    <a:srgbClr val="0B4DA2"/>
                  </a:buClr>
                  <a:buSzPct val="100000"/>
                  <a:buFont typeface="Calibri" panose="020F0502020204030204" pitchFamily="34" charset="0"/>
                  <a:buChar char="◦"/>
                  <a:defRPr sz="750">
                    <a:solidFill>
                      <a:srgbClr val="404040"/>
                    </a:solidFill>
                    <a:latin typeface="+mn-lt"/>
                    <a:ea typeface="+mn-ea"/>
                  </a:defRPr>
                </a:lvl8pPr>
                <a:lvl9pPr marL="1895475" indent="-104775" algn="l" rtl="0" fontAlgn="base">
                  <a:lnSpc>
                    <a:spcPct val="90000"/>
                  </a:lnSpc>
                  <a:spcBef>
                    <a:spcPts val="115"/>
                  </a:spcBef>
                  <a:spcAft>
                    <a:spcPts val="225"/>
                  </a:spcAft>
                  <a:buClr>
                    <a:srgbClr val="0B4DA2"/>
                  </a:buClr>
                  <a:buSzPct val="100000"/>
                  <a:buFont typeface="Calibri" panose="020F0502020204030204" pitchFamily="34" charset="0"/>
                  <a:buChar char="◦"/>
                  <a:defRPr sz="750">
                    <a:solidFill>
                      <a:srgbClr val="404040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>
                  <a:spcBef>
                    <a:spcPts val="6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𝐻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𝑗</m:t>
                      </m:r>
                      <m:r>
                        <a:rPr lang="zh-CN" alt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𝜔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US" altLang="zh-CN" i="1" ker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zh-CN" altLang="en-US" b="0" i="1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  <m:r>
                            <a:rPr lang="en-US" altLang="zh-CN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  <m:r>
                            <a:rPr lang="en-US" altLang="zh-CN" b="0" i="1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  <m:r>
                            <a:rPr lang="en-US" altLang="zh-CN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  <m:r>
                            <m:rPr>
                              <m:nor/>
                            </m:rPr>
                            <a:rPr lang="en-US" altLang="zh-CN" kern="0" dirty="0">
                              <a:solidFill>
                                <a:schemeClr val="tx1"/>
                              </a:solidFill>
                              <a:latin typeface="+mn-ea"/>
                              <a:cs typeface="Times New Roman" panose="020206030504050203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US" altLang="zh-CN" kern="0" dirty="0">
                  <a:solidFill>
                    <a:schemeClr val="tx1"/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600"/>
                  </a:spcBef>
                  <a:spcAft>
                    <a:spcPts val="1200"/>
                  </a:spcAft>
                  <a:buNone/>
                </a:pPr>
                <a:r>
                  <a:rPr lang="zh-CN" altLang="en-US" kern="0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该系统是一个低通滤波器：</a:t>
                </a:r>
                <a:endParaRPr lang="en-US" altLang="zh-CN" kern="0" dirty="0">
                  <a:solidFill>
                    <a:schemeClr val="tx1"/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600"/>
                  </a:spcBef>
                  <a:spcAft>
                    <a:spcPts val="1200"/>
                  </a:spcAft>
                  <a:buNone/>
                </a:pPr>
                <a:endParaRPr lang="en-US" altLang="zh-CN" kern="0" dirty="0">
                  <a:solidFill>
                    <a:schemeClr val="tx1"/>
                  </a:solidFill>
                  <a:latin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DC276867-7ADA-4B6B-B3F5-8DBAB079A1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56362" y="1954790"/>
                <a:ext cx="5835650" cy="1474210"/>
              </a:xfrm>
              <a:prstGeom prst="rect">
                <a:avLst/>
              </a:prstGeom>
              <a:blipFill>
                <a:blip r:embed="rId4"/>
                <a:stretch>
                  <a:fillRect l="-323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>
            <a:extLst>
              <a:ext uri="{FF2B5EF4-FFF2-40B4-BE49-F238E27FC236}">
                <a16:creationId xmlns:a16="http://schemas.microsoft.com/office/drawing/2014/main" id="{EC1A5266-4D9D-48F2-B095-3B2E4DC4E9F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824" y="3421854"/>
            <a:ext cx="4276725" cy="320754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91486488"/>
      </p:ext>
    </p:extLst>
  </p:cSld>
  <p:clrMapOvr>
    <a:masterClrMapping/>
  </p:clrMapOvr>
  <p:transition spd="med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 dirty="0">
                <a:solidFill>
                  <a:srgbClr val="527B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（二）实验内容</a:t>
            </a:r>
            <a:endParaRPr lang="en-US" altLang="zh-CN" sz="3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60400" y="1347096"/>
                <a:ext cx="10789920" cy="4518398"/>
              </a:xfrm>
            </p:spPr>
            <p:txBody>
              <a:bodyPr/>
              <a:lstStyle/>
              <a:p>
                <a:pPr>
                  <a:spcBef>
                    <a:spcPts val="600"/>
                  </a:spcBef>
                  <a:spcAft>
                    <a:spcPts val="1200"/>
                  </a:spcAft>
                  <a:buFont typeface="Wingdings" panose="05000000000000000000" pitchFamily="2" charset="2"/>
                  <a:buChar char="l"/>
                </a:pPr>
                <a:r>
                  <a:rPr lang="en-US" altLang="zh-CN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在</a:t>
                </a:r>
                <a:r>
                  <a:rPr lang="en-US" altLang="zh-CN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MATLAB</a:t>
                </a:r>
                <a:r>
                  <a:rPr lang="zh-CN" altLang="en-US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中，可利用命令</a:t>
                </a:r>
                <a:r>
                  <a:rPr lang="en-US" altLang="zh-CN" dirty="0" err="1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tf</a:t>
                </a:r>
                <a:r>
                  <a:rPr lang="zh-CN" altLang="en-US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来构建一个传递函数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𝐻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𝑗</m:t>
                    </m:r>
                    <m:r>
                      <a:rPr lang="zh-CN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𝜔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，例如：</a:t>
                </a:r>
                <a:endParaRPr lang="en-US" altLang="zh-CN" dirty="0">
                  <a:solidFill>
                    <a:schemeClr val="tx1"/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600"/>
                  </a:spcBef>
                  <a:spcAft>
                    <a:spcPts val="1200"/>
                  </a:spcAft>
                  <a:buNone/>
                </a:pP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𝐻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𝑗</m:t>
                    </m:r>
                    <m:r>
                      <a:rPr lang="zh-CN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𝜔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altLang="zh-CN" i="1" ker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𝜔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𝜔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−2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𝜔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+3</m:t>
                        </m:r>
                      </m:den>
                    </m:f>
                    <m:r>
                      <a:rPr lang="zh-CN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，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上述传递函数可用如下命令实现：</a:t>
                </a:r>
                <a:endParaRPr lang="en-US" altLang="zh-CN" dirty="0">
                  <a:solidFill>
                    <a:schemeClr val="tx1"/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600"/>
                  </a:spcBef>
                  <a:spcAft>
                    <a:spcPts val="1200"/>
                  </a:spcAft>
                  <a:buNone/>
                </a:pPr>
                <a:endParaRPr lang="en-US" altLang="zh-CN" dirty="0">
                  <a:solidFill>
                    <a:schemeClr val="tx1"/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600"/>
                  </a:spcBef>
                  <a:spcAft>
                    <a:spcPts val="1200"/>
                  </a:spcAft>
                  <a:buNone/>
                </a:pP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𝐻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𝑗</m:t>
                    </m:r>
                    <m:r>
                      <a:rPr lang="zh-CN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𝜔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altLang="zh-CN" i="1" ker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𝜔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den>
                    </m:f>
                    <m:r>
                      <a:rPr lang="zh-CN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，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上述传递函数可用如下命令实现：</a:t>
                </a:r>
                <a:endParaRPr lang="en-US" altLang="zh-CN" dirty="0">
                  <a:solidFill>
                    <a:schemeClr val="tx1"/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600"/>
                  </a:spcBef>
                  <a:spcAft>
                    <a:spcPts val="1200"/>
                  </a:spcAft>
                  <a:buNone/>
                </a:pPr>
                <a:endParaRPr lang="en-US" altLang="zh-CN" dirty="0">
                  <a:solidFill>
                    <a:schemeClr val="tx1"/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>
                  <a:spcBef>
                    <a:spcPts val="600"/>
                  </a:spcBef>
                  <a:spcAft>
                    <a:spcPts val="1200"/>
                  </a:spcAft>
                  <a:buFont typeface="Wingdings" panose="05000000000000000000" pitchFamily="2" charset="2"/>
                  <a:buChar char="l"/>
                </a:pPr>
                <a:r>
                  <a:rPr lang="en-US" altLang="zh-CN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 err="1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tf</a:t>
                </a:r>
                <a:r>
                  <a:rPr lang="zh-CN" altLang="en-US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命令中的第一个输入向量表示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𝐻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𝑗</m:t>
                    </m:r>
                    <m:r>
                      <a:rPr lang="zh-CN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𝜔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分子中多项式系数，第二个输入向量表示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𝐻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𝑗</m:t>
                    </m:r>
                    <m:r>
                      <a:rPr lang="zh-CN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𝜔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分母中多项式系数。</a:t>
                </a:r>
                <a:endParaRPr lang="en-US" altLang="zh-CN" dirty="0">
                  <a:solidFill>
                    <a:schemeClr val="tx1"/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>
                  <a:spcBef>
                    <a:spcPts val="600"/>
                  </a:spcBef>
                  <a:spcAft>
                    <a:spcPts val="1200"/>
                  </a:spcAft>
                  <a:buFont typeface="Wingdings" panose="05000000000000000000" pitchFamily="2" charset="2"/>
                  <a:buChar char="l"/>
                </a:pPr>
                <a:endParaRPr lang="en-US" altLang="zh-CN" dirty="0">
                  <a:solidFill>
                    <a:schemeClr val="tx1"/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600"/>
                  </a:spcBef>
                  <a:spcAft>
                    <a:spcPts val="1200"/>
                  </a:spcAft>
                  <a:buNone/>
                </a:pPr>
                <a:endParaRPr lang="en-US" altLang="zh-CN" dirty="0">
                  <a:solidFill>
                    <a:schemeClr val="tx1"/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600"/>
                  </a:spcBef>
                  <a:spcAft>
                    <a:spcPts val="1200"/>
                  </a:spcAft>
                  <a:buNone/>
                </a:pPr>
                <a:endParaRPr lang="en-US" altLang="zh-CN" dirty="0">
                  <a:solidFill>
                    <a:schemeClr val="tx1"/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600"/>
                  </a:spcBef>
                  <a:spcAft>
                    <a:spcPts val="1200"/>
                  </a:spcAft>
                  <a:buNone/>
                </a:pPr>
                <a:endParaRPr lang="en-US" altLang="zh-CN" dirty="0">
                  <a:solidFill>
                    <a:schemeClr val="tx1"/>
                  </a:solidFill>
                  <a:latin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60400" y="1347096"/>
                <a:ext cx="10789920" cy="4518398"/>
              </a:xfrm>
              <a:blipFill>
                <a:blip r:embed="rId3"/>
                <a:stretch>
                  <a:fillRect l="-1582" t="-2294" r="-4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25C7237C-5C31-4AFE-8AE6-21411CEBE0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0768" y="1942421"/>
            <a:ext cx="2886076" cy="52863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0F48510-E6DB-499F-A7A8-EF44709EE4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8171" y="3272920"/>
            <a:ext cx="2462516" cy="48888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7558500"/>
      </p:ext>
    </p:extLst>
  </p:cSld>
  <p:clrMapOvr>
    <a:masterClrMapping/>
  </p:clrMapOvr>
  <p:transition spd="med">
    <p:cut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B4DA2"/>
      </a:dk2>
      <a:lt2>
        <a:srgbClr val="EEECE1"/>
      </a:lt2>
      <a:accent1>
        <a:srgbClr val="0B4DA2"/>
      </a:accent1>
      <a:accent2>
        <a:srgbClr val="AE1831"/>
      </a:accent2>
      <a:accent3>
        <a:srgbClr val="FFFFFF"/>
      </a:accent3>
      <a:accent4>
        <a:srgbClr val="000000"/>
      </a:accent4>
      <a:accent5>
        <a:srgbClr val="AAB2CE"/>
      </a:accent5>
      <a:accent6>
        <a:srgbClr val="9D152B"/>
      </a:accent6>
      <a:hlink>
        <a:srgbClr val="0000FF"/>
      </a:hlink>
      <a:folHlink>
        <a:srgbClr val="800080"/>
      </a:folHlink>
    </a:clrScheme>
    <a:fontScheme name="默认设计模板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Calibri" panose="020F0502020204030204" pitchFamily="34" charset="0"/>
            <a:ea typeface="宋体" panose="02010600030101010101" pitchFamily="2" charset="-122"/>
            <a:sym typeface="Calibri" panose="020F050202020403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Calibri" panose="020F0502020204030204" pitchFamily="34" charset="0"/>
            <a:ea typeface="宋体" panose="02010600030101010101" pitchFamily="2" charset="-122"/>
            <a:sym typeface="Calibri" panose="020F0502020204030204" pitchFamily="34" charset="0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B4DA2"/>
        </a:dk2>
        <a:lt2>
          <a:srgbClr val="EEECE1"/>
        </a:lt2>
        <a:accent1>
          <a:srgbClr val="0B4DA2"/>
        </a:accent1>
        <a:accent2>
          <a:srgbClr val="AE1831"/>
        </a:accent2>
        <a:accent3>
          <a:srgbClr val="FFFFFF"/>
        </a:accent3>
        <a:accent4>
          <a:srgbClr val="000000"/>
        </a:accent4>
        <a:accent5>
          <a:srgbClr val="AAB2CE"/>
        </a:accent5>
        <a:accent6>
          <a:srgbClr val="9D152B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默认设计模板">
  <a:themeElements>
    <a:clrScheme name="默认设计模板 1">
      <a:dk1>
        <a:srgbClr val="000000"/>
      </a:dk1>
      <a:lt1>
        <a:srgbClr val="FFFFFF"/>
      </a:lt1>
      <a:dk2>
        <a:srgbClr val="0B4DA2"/>
      </a:dk2>
      <a:lt2>
        <a:srgbClr val="EEECE1"/>
      </a:lt2>
      <a:accent1>
        <a:srgbClr val="0B4DA2"/>
      </a:accent1>
      <a:accent2>
        <a:srgbClr val="AE1831"/>
      </a:accent2>
      <a:accent3>
        <a:srgbClr val="FFFFFF"/>
      </a:accent3>
      <a:accent4>
        <a:srgbClr val="000000"/>
      </a:accent4>
      <a:accent5>
        <a:srgbClr val="AAB2CE"/>
      </a:accent5>
      <a:accent6>
        <a:srgbClr val="9D152B"/>
      </a:accent6>
      <a:hlink>
        <a:srgbClr val="0000FF"/>
      </a:hlink>
      <a:folHlink>
        <a:srgbClr val="800080"/>
      </a:folHlink>
    </a:clrScheme>
    <a:fontScheme name="默认设计模板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Calibri" panose="020F0502020204030204" pitchFamily="34" charset="0"/>
            <a:ea typeface="宋体" panose="02010600030101010101" pitchFamily="2" charset="-122"/>
            <a:sym typeface="Calibri" panose="020F050202020403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Calibri" panose="020F0502020204030204" pitchFamily="34" charset="0"/>
            <a:ea typeface="宋体" panose="02010600030101010101" pitchFamily="2" charset="-122"/>
            <a:sym typeface="Calibri" panose="020F0502020204030204" pitchFamily="34" charset="0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B4DA2"/>
        </a:dk2>
        <a:lt2>
          <a:srgbClr val="EEECE1"/>
        </a:lt2>
        <a:accent1>
          <a:srgbClr val="0B4DA2"/>
        </a:accent1>
        <a:accent2>
          <a:srgbClr val="AE1831"/>
        </a:accent2>
        <a:accent3>
          <a:srgbClr val="FFFFFF"/>
        </a:accent3>
        <a:accent4>
          <a:srgbClr val="000000"/>
        </a:accent4>
        <a:accent5>
          <a:srgbClr val="AAB2CE"/>
        </a:accent5>
        <a:accent6>
          <a:srgbClr val="9D152B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10251</TotalTime>
  <Words>841</Words>
  <Application>Microsoft Office PowerPoint</Application>
  <PresentationFormat>宽屏</PresentationFormat>
  <Paragraphs>97</Paragraphs>
  <Slides>14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4" baseType="lpstr">
      <vt:lpstr>Arial MT</vt:lpstr>
      <vt:lpstr>华文中宋</vt:lpstr>
      <vt:lpstr>宋体</vt:lpstr>
      <vt:lpstr>Calibri</vt:lpstr>
      <vt:lpstr>Calibri Light</vt:lpstr>
      <vt:lpstr>Cambria Math</vt:lpstr>
      <vt:lpstr>Times New Roman</vt:lpstr>
      <vt:lpstr>Wingdings</vt:lpstr>
      <vt:lpstr>默认设计模板</vt:lpstr>
      <vt:lpstr>1_默认设计模板</vt:lpstr>
      <vt:lpstr>PowerPoint 演示文稿</vt:lpstr>
      <vt:lpstr>（一）实验介绍</vt:lpstr>
      <vt:lpstr>（二）实验内容</vt:lpstr>
      <vt:lpstr>（二）实验内容</vt:lpstr>
      <vt:lpstr>（二）实验内容</vt:lpstr>
      <vt:lpstr>（二）实验内容</vt:lpstr>
      <vt:lpstr>（二）实验内容</vt:lpstr>
      <vt:lpstr>（二）实验内容</vt:lpstr>
      <vt:lpstr>（二）实验内容</vt:lpstr>
      <vt:lpstr>（二）实验内容</vt:lpstr>
      <vt:lpstr>（二）实验内容</vt:lpstr>
      <vt:lpstr>（二）实验内容</vt:lpstr>
      <vt:lpstr>（二）实验内容</vt:lpstr>
      <vt:lpstr>（三）实验作业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biubiu</dc:creator>
  <cp:lastModifiedBy>圣宇</cp:lastModifiedBy>
  <cp:revision>664</cp:revision>
  <dcterms:created xsi:type="dcterms:W3CDTF">2018-10-18T11:34:23Z</dcterms:created>
  <dcterms:modified xsi:type="dcterms:W3CDTF">2022-10-11T09:33:01Z</dcterms:modified>
</cp:coreProperties>
</file>