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3"/>
  </p:notesMasterIdLst>
  <p:sldIdLst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539" autoAdjust="0"/>
  </p:normalViewPr>
  <p:slideViewPr>
    <p:cSldViewPr snapToGrid="0">
      <p:cViewPr varScale="1">
        <p:scale>
          <a:sx n="70" d="100"/>
          <a:sy n="70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1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5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2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4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3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7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2022/10/11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2022/10/11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C097F3C-5EE2-BBD8-D99B-9A3B4B62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3" y="3002507"/>
            <a:ext cx="5140245" cy="38554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194186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lang="zh-CN" altLang="zh-CN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有如下信号进行卷积</a:t>
            </a:r>
            <a:endParaRPr lang="en-US" altLang="zh-CN" sz="1800" dirty="0">
              <a:solidFill>
                <a:srgbClr val="20202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1800" dirty="0">
              <a:solidFill>
                <a:srgbClr val="20202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分别计算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k=1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三种情况下的卷积结果，并展示波形。</a:t>
            </a:r>
          </a:p>
          <a:p>
            <a:pPr marL="342900" lvl="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观察输入信号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x[n]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、输出信号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y[n]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，结合传递函数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h[n]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及卷积运算方法，解释该系统实现了什么功能。对上述系统，你能想到一个应用场景吗？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93168C-ADFD-2254-D421-FEEA98DD6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06" y="1634447"/>
            <a:ext cx="9442731" cy="31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E67EE5-35DC-9262-0035-C45A0AC9F208}"/>
              </a:ext>
            </a:extLst>
          </p:cNvPr>
          <p:cNvSpPr txBox="1"/>
          <p:nvPr/>
        </p:nvSpPr>
        <p:spPr>
          <a:xfrm>
            <a:off x="6221271" y="4049467"/>
            <a:ext cx="5338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上述运算将信号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x[n]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平移后与原始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x[n]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信号叠加，应用场景：构建回波模型。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E0C3A-122B-4210-D550-7E4907AD5276}"/>
              </a:ext>
            </a:extLst>
          </p:cNvPr>
          <p:cNvSpPr/>
          <p:nvPr/>
        </p:nvSpPr>
        <p:spPr bwMode="auto">
          <a:xfrm>
            <a:off x="7451678" y="1539240"/>
            <a:ext cx="2402006" cy="4123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27821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658980"/>
          </a:xfrm>
        </p:spPr>
        <p:txBody>
          <a:bodyPr/>
          <a:lstStyle/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你如何知道你所写的函数判断的结果是否正确？解释一下你验证该结果正确性的方法。</a:t>
            </a:r>
            <a:endParaRPr lang="en-US" altLang="zh-CN" sz="1800" kern="0" dirty="0">
              <a:solidFill>
                <a:srgbClr val="202020"/>
              </a:solidFill>
              <a:effectLst/>
              <a:latin typeface="等线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endParaRPr lang="en-US" altLang="zh-CN" sz="1800" dirty="0">
              <a:solidFill>
                <a:srgbClr val="20202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08DE50-EAE4-7BD5-D1C9-D8ABF61F6CD3}"/>
              </a:ext>
            </a:extLst>
          </p:cNvPr>
          <p:cNvSpPr txBox="1"/>
          <p:nvPr/>
        </p:nvSpPr>
        <p:spPr>
          <a:xfrm>
            <a:off x="660399" y="1689923"/>
            <a:ext cx="938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首先需得到卷积最大值所在处对应的时间点，可利用以下命令：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AF236A-3AB9-B716-3F09-CBC7427F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61" y="2092773"/>
            <a:ext cx="3577149" cy="335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7FDBD5-CBFB-54E5-2952-88BE3A7CD7A4}"/>
              </a:ext>
            </a:extLst>
          </p:cNvPr>
          <p:cNvSpPr txBox="1"/>
          <p:nvPr/>
        </p:nvSpPr>
        <p:spPr>
          <a:xfrm>
            <a:off x="440140" y="2529689"/>
            <a:ext cx="113359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9400" algn="l"/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上述命令在向量</a:t>
            </a:r>
            <a:r>
              <a:rPr lang="de-DE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corr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中找到最大值，并将最大值及最大值在向量中的位置分别返回给</a:t>
            </a:r>
            <a:r>
              <a:rPr lang="de-DE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max_corr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及</a:t>
            </a:r>
            <a:r>
              <a:rPr lang="de-DE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position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9400" algn="l"/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验证判断结果的方法：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利用上述方法得到卷积最大值所对应的时间点后，可直接利用</a:t>
            </a:r>
            <a:r>
              <a:rPr lang="de-DE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sound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命令播放比较；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arenR"/>
            </a:pPr>
            <a:r>
              <a:rPr lang="zh-CN" altLang="en-US" sz="2000" b="1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更好的方法：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利用上述方法得到卷积最大值所对应的时间点后，比较</a:t>
            </a:r>
            <a:r>
              <a:rPr lang="de-DE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findme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及原声音信号片段波形图，例如</a:t>
            </a:r>
            <a:r>
              <a:rPr lang="zh-CN" altLang="en-US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对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片段“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u1357246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”及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rudenko_</a:t>
            </a:r>
            <a:r>
              <a:rPr lang="en-US" altLang="zh-CN" sz="2000" kern="0" dirty="0">
                <a:solidFill>
                  <a:srgbClr val="FF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17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.mp4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中</a:t>
            </a:r>
            <a:r>
              <a:rPr lang="en-US" altLang="zh-CN" sz="2000" kern="0" dirty="0">
                <a:solidFill>
                  <a:srgbClr val="FF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108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-118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秒</a:t>
            </a:r>
            <a:r>
              <a:rPr lang="zh-CN" altLang="en-US" sz="2000" kern="0" dirty="0">
                <a:solidFill>
                  <a:srgbClr val="FF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波形，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将两个向量相减，看看是否为一个零向量？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CC6298-1B12-9C5A-463B-8872D6365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33" y="5101918"/>
            <a:ext cx="9867900" cy="17531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A99C4A-1AD7-7356-7E9D-0B410A0A96F3}"/>
              </a:ext>
            </a:extLst>
          </p:cNvPr>
          <p:cNvSpPr txBox="1"/>
          <p:nvPr/>
        </p:nvSpPr>
        <p:spPr>
          <a:xfrm>
            <a:off x="2616009" y="4714624"/>
            <a:ext cx="8523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u1357246</a:t>
            </a:r>
            <a:r>
              <a:rPr lang="en-US" altLang="zh-CN" kern="0" dirty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               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rudenko_17.mp4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108-118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34835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7CE572-EB12-E579-5116-9F0EF86A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186794"/>
            <a:ext cx="4867702" cy="36510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28876"/>
            <a:ext cx="11335982" cy="194186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有如下信号进行卷积</a:t>
            </a:r>
            <a:endParaRPr lang="en-US" altLang="zh-CN" sz="180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1800" dirty="0">
              <a:solidFill>
                <a:srgbClr val="20202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计算卷积结果，并展示波形。</a:t>
            </a: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事实上，这个例子中 卷积的意义是对输入信号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x[n]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求移动平均（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moving average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）。解释说明为什么上述卷积运算可以实现移动平均。对上述系统，你能想到一个应用场景吗？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E67EE5-35DC-9262-0035-C45A0AC9F208}"/>
              </a:ext>
            </a:extLst>
          </p:cNvPr>
          <p:cNvSpPr txBox="1"/>
          <p:nvPr/>
        </p:nvSpPr>
        <p:spPr>
          <a:xfrm>
            <a:off x="6193217" y="3920309"/>
            <a:ext cx="5338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上述过程计算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x[n]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各时间点上，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n-1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及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n+1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三个时间点上信号幅度的平均值。应用场景：去除噪声及其它剧烈变化，用于音频信号去噪、图像虚化、数据波形（股市、售价等）计算近一段时间的平均值，从而去除随机因素影响。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91671-369F-010C-A902-41BC2BA12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34" y="1460363"/>
            <a:ext cx="8913873" cy="5634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5037BF-512E-ACA5-7827-BA173D72E7D0}"/>
              </a:ext>
            </a:extLst>
          </p:cNvPr>
          <p:cNvSpPr/>
          <p:nvPr/>
        </p:nvSpPr>
        <p:spPr bwMode="auto">
          <a:xfrm>
            <a:off x="7024958" y="1460363"/>
            <a:ext cx="2667682" cy="4879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84174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169A6F-1EC0-A9C8-2C25-79A35228E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160214"/>
            <a:ext cx="4929986" cy="36977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28876"/>
            <a:ext cx="11335982" cy="194186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20202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有如下信号进行卷积</a:t>
            </a:r>
            <a:endParaRPr lang="en-US" altLang="zh-CN" sz="180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1800" dirty="0">
              <a:solidFill>
                <a:srgbClr val="20202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计算卷积结果，并展示波形。</a:t>
            </a:r>
          </a:p>
          <a:p>
            <a:pPr marL="342900" indent="-342900">
              <a:lnSpc>
                <a:spcPts val="2625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事实上，这个例子中卷积的意义是识别输入信号</a:t>
            </a:r>
            <a:r>
              <a:rPr lang="en-US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x[n]</a:t>
            </a:r>
            <a:r>
              <a:rPr lang="zh-CN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的边沿。解释说明</a:t>
            </a:r>
            <a:r>
              <a:rPr lang="en-US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y[n]</a:t>
            </a:r>
            <a:r>
              <a:rPr lang="zh-CN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是如何表现</a:t>
            </a:r>
            <a:r>
              <a:rPr lang="en-US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x[n]</a:t>
            </a:r>
            <a:r>
              <a:rPr lang="zh-CN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的边沿的。对上述系统，你能想到一个应用场景吗？</a:t>
            </a:r>
            <a:r>
              <a:rPr lang="en-US" altLang="zh-CN" sz="1800" dirty="0">
                <a:solidFill>
                  <a:srgbClr val="20202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  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>
              <a:lnSpc>
                <a:spcPts val="2625"/>
              </a:lnSpc>
              <a:buNone/>
              <a:tabLst>
                <a:tab pos="228600" algn="l"/>
              </a:tabLst>
            </a:pP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E67EE5-35DC-9262-0035-C45A0AC9F208}"/>
              </a:ext>
            </a:extLst>
          </p:cNvPr>
          <p:cNvSpPr txBox="1"/>
          <p:nvPr/>
        </p:nvSpPr>
        <p:spPr>
          <a:xfrm>
            <a:off x="6193217" y="3865239"/>
            <a:ext cx="533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上述过程对</a:t>
            </a:r>
            <a:r>
              <a:rPr lang="en-US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x[n]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中幅度发生变化的时间点进行识别，同时可用于判断信号上升沿及下降沿所在位置。应用场景：电信号抖动识别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037BF-512E-ACA5-7827-BA173D72E7D0}"/>
              </a:ext>
            </a:extLst>
          </p:cNvPr>
          <p:cNvSpPr/>
          <p:nvPr/>
        </p:nvSpPr>
        <p:spPr bwMode="auto">
          <a:xfrm>
            <a:off x="6833888" y="1453373"/>
            <a:ext cx="3702183" cy="4879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DBB1D4-E424-8BF4-36E3-ED03953CD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62" y="1542842"/>
            <a:ext cx="10560857" cy="308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410812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28876"/>
            <a:ext cx="3679588" cy="194186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1D</a:t>
            </a:r>
            <a:r>
              <a:rPr lang="zh-CN" altLang="en-US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信号边沿识别：</a:t>
            </a:r>
            <a:r>
              <a:rPr lang="en-US" altLang="zh-CN" sz="180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h[n] = [-1, 2, -1] </a:t>
            </a:r>
            <a:endParaRPr lang="zh-CN" altLang="zh-CN" sz="180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21B78-DDA6-756C-DC9A-68299A3D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598280"/>
            <a:ext cx="3325040" cy="272806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FF62C04-37D5-8317-5F2C-FF7C1F72B369}"/>
              </a:ext>
            </a:extLst>
          </p:cNvPr>
          <p:cNvSpPr txBox="1">
            <a:spLocks/>
          </p:cNvSpPr>
          <p:nvPr/>
        </p:nvSpPr>
        <p:spPr bwMode="auto">
          <a:xfrm>
            <a:off x="5029957" y="1154558"/>
            <a:ext cx="5547057" cy="19418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sz="1800" kern="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2D</a:t>
            </a:r>
            <a:r>
              <a:rPr lang="zh-CN" altLang="en-US" sz="1800" kern="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信号（图像）边缘识别：</a:t>
            </a:r>
            <a:r>
              <a:rPr lang="en-US" altLang="zh-CN" sz="1800" kern="0" dirty="0" err="1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sobel</a:t>
            </a:r>
            <a:r>
              <a:rPr lang="zh-CN" altLang="en-US" sz="1800" kern="0" dirty="0">
                <a:solidFill>
                  <a:srgbClr val="20202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滤波器</a:t>
            </a:r>
            <a:endParaRPr lang="en-US" altLang="zh-CN" sz="1800" kern="0" dirty="0">
              <a:solidFill>
                <a:srgbClr val="20202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zh-CN" altLang="en-US" sz="1800" kern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水平方向边缘识别：   </a:t>
            </a:r>
            <a:r>
              <a:rPr lang="en-US" altLang="zh-CN" sz="1800" kern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</a:t>
            </a:r>
            <a:r>
              <a:rPr lang="zh-CN" altLang="en-US" sz="1800" kern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垂直方向边缘识别：</a:t>
            </a:r>
            <a:endParaRPr lang="en-US" altLang="zh-CN" kern="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40F46-18C9-4F05-DE64-0575281CB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41"/>
          <a:stretch/>
        </p:blipFill>
        <p:spPr>
          <a:xfrm>
            <a:off x="4925609" y="1933610"/>
            <a:ext cx="2340782" cy="2057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B9757D-27F0-DB91-63EA-568808E28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66" r="-5178"/>
          <a:stretch/>
        </p:blipFill>
        <p:spPr>
          <a:xfrm>
            <a:off x="8142879" y="1933610"/>
            <a:ext cx="2538483" cy="2057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B14E0E-26D4-CBBC-E409-8A1BD02D1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83" y="4326340"/>
            <a:ext cx="4625437" cy="12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9712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1941869"/>
          </a:xfrm>
        </p:spPr>
        <p:txBody>
          <a:bodyPr/>
          <a:lstStyle/>
          <a:p>
            <a:pPr algn="l">
              <a:lnSpc>
                <a:spcPts val="2625"/>
              </a:lnSpc>
            </a:pPr>
            <a:r>
              <a:rPr lang="zh-CN" altLang="en-US" sz="1800" dirty="0">
                <a:solidFill>
                  <a:srgbClr val="202020"/>
                </a:solidFill>
                <a:latin typeface="等线" panose="02010600030101010101" pitchFamily="2" charset="-122"/>
                <a:ea typeface="微软雅黑" panose="020B0503020204020204" pitchFamily="34" charset="-122"/>
              </a:rPr>
              <a:t>四、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中实现如下功能：针对本实验提供的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39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个音频文件，利用提供的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get_tune.p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函数截取片段，并利用卷积对截取的片段进行识别，判断其属于哪个音频文件。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25"/>
              </a:lnSpc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完成以下任务：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写出你实现上述功能的方法及思路。（注：方法及思路中不应出现任何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命令，仅介绍你认为该任务该如何实现。）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将你实现上述功能的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函数或脚本复制粘贴在此处。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函数中，分别设置输入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u7654321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u8888888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u1357246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。利用你编写的函数，判断上述三个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截取的音频分别属于哪个原音频文件？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你如何知道你所写的函数判断的结果是否正确？解释一下你验证该结果正确性的方法。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1284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1941869"/>
          </a:xfrm>
        </p:spPr>
        <p:txBody>
          <a:bodyPr/>
          <a:lstStyle/>
          <a:p>
            <a:pPr algn="l">
              <a:lnSpc>
                <a:spcPts val="2625"/>
              </a:lnSpc>
            </a:pPr>
            <a:r>
              <a:rPr lang="zh-CN" altLang="en-US" sz="1800" dirty="0">
                <a:solidFill>
                  <a:srgbClr val="202020"/>
                </a:solidFill>
                <a:latin typeface="等线" panose="02010600030101010101" pitchFamily="2" charset="-122"/>
                <a:ea typeface="微软雅黑" panose="020B0503020204020204" pitchFamily="34" charset="-122"/>
              </a:rPr>
              <a:t>四、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中实现如下功能：针对本实验提供的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39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个音频文件，利用提供的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get_tune.p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函数截取片段，并利用卷积对截取的片段进行识别，判断其属于哪个音频文件。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25"/>
              </a:lnSpc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完成以下任务：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写出你实现上述功能的方法及思路。（注：方法及思路中不应出现任何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命令，仅介绍你认为该任务该如何实现。）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en-US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略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2625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将你实现上述功能的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MATLAB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函数或脚本复制粘贴在此处。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B63F1-3CC1-A36C-DCED-35ADAB5D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12" y="4078759"/>
            <a:ext cx="5964181" cy="2550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7808B4-425E-0988-33EC-57458E2D0DD4}"/>
              </a:ext>
            </a:extLst>
          </p:cNvPr>
          <p:cNvSpPr txBox="1"/>
          <p:nvPr/>
        </p:nvSpPr>
        <p:spPr>
          <a:xfrm>
            <a:off x="1067937" y="35616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依次读取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39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个音频，并将各音频声音幅度进行统一化处理：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07470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686275"/>
          </a:xfrm>
        </p:spPr>
        <p:txBody>
          <a:bodyPr/>
          <a:lstStyle/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函数中，分别设置输入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u7654321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u8888888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u1357246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。利用你编写的函数，判断上述三个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截取的音频分别属于哪个原音频文件？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8843C-4FE3-2235-BAA1-A1466EC8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06" y="2580357"/>
            <a:ext cx="6400800" cy="3943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13ED2D-5832-8AF4-3D80-B801B78227DE}"/>
              </a:ext>
            </a:extLst>
          </p:cNvPr>
          <p:cNvSpPr txBox="1"/>
          <p:nvPr/>
        </p:nvSpPr>
        <p:spPr>
          <a:xfrm>
            <a:off x="958755" y="204038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）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片段“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u7654321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”来自于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rudenko_16.mp4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，约</a:t>
            </a:r>
            <a:r>
              <a:rPr lang="de-DE" altLang="zh-CN" kern="0" dirty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16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-26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秒：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17564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686275"/>
          </a:xfrm>
        </p:spPr>
        <p:txBody>
          <a:bodyPr/>
          <a:lstStyle/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函数中，分别设置输入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u7654321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u8888888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u1357246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。利用你编写的函数，判断上述三个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截取的音频分别属于哪个原音频文件？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13ED2D-5832-8AF4-3D80-B801B78227DE}"/>
              </a:ext>
            </a:extLst>
          </p:cNvPr>
          <p:cNvSpPr txBox="1"/>
          <p:nvPr/>
        </p:nvSpPr>
        <p:spPr>
          <a:xfrm>
            <a:off x="958755" y="204038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）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片段“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u8888888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”来自于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rudenko_</a:t>
            </a:r>
            <a:r>
              <a:rPr lang="de-DE" altLang="zh-CN" kern="0" dirty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27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.mp4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，约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60-70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秒：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A9D125-6EBD-559C-721A-B1A71572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92" y="2580357"/>
            <a:ext cx="5695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6734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83468"/>
            <a:ext cx="11335982" cy="686275"/>
          </a:xfrm>
        </p:spPr>
        <p:txBody>
          <a:bodyPr/>
          <a:lstStyle/>
          <a:p>
            <a:pPr marL="0" lvl="0" indent="0" algn="l">
              <a:lnSpc>
                <a:spcPts val="2625"/>
              </a:lnSpc>
              <a:buNone/>
              <a:tabLst>
                <a:tab pos="457200" algn="l"/>
              </a:tabLst>
            </a:pP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 err="1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get_tune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函数中，分别设置输入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u7654321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u8888888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u1357246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。利用你编写的函数，判断上述三个</a:t>
            </a:r>
            <a:r>
              <a:rPr lang="en-US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20202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截取的音频分别属于哪个原音频文件？</a:t>
            </a:r>
            <a:endParaRPr lang="zh-CN" altLang="zh-CN" sz="1800" kern="100" dirty="0">
              <a:solidFill>
                <a:srgbClr val="20202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13ED2D-5832-8AF4-3D80-B801B78227DE}"/>
              </a:ext>
            </a:extLst>
          </p:cNvPr>
          <p:cNvSpPr txBox="1"/>
          <p:nvPr/>
        </p:nvSpPr>
        <p:spPr>
          <a:xfrm>
            <a:off x="958755" y="2040384"/>
            <a:ext cx="698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）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片段“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u1357246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”来自于</a:t>
            </a:r>
            <a:r>
              <a:rPr lang="de-DE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rudenko_17.mp4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，约秒</a:t>
            </a:r>
            <a:r>
              <a:rPr lang="en-US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108-118</a:t>
            </a:r>
            <a:r>
              <a:rPr lang="zh-CN" altLang="en-US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秒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5599F-F6C5-0F49-69C8-C7C0CACF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21" y="2438510"/>
            <a:ext cx="7172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1247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9170</TotalTime>
  <Words>1073</Words>
  <Application>Microsoft Office PowerPoint</Application>
  <PresentationFormat>宽屏</PresentationFormat>
  <Paragraphs>64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MT</vt:lpstr>
      <vt:lpstr>等线</vt:lpstr>
      <vt:lpstr>华文中宋</vt:lpstr>
      <vt:lpstr>宋体</vt:lpstr>
      <vt:lpstr>微软雅黑</vt:lpstr>
      <vt:lpstr>Arial</vt:lpstr>
      <vt:lpstr>Calibri</vt:lpstr>
      <vt:lpstr>Calibri Light</vt:lpstr>
      <vt:lpstr>Times New Roman</vt:lpstr>
      <vt:lpstr>默认设计模板</vt:lpstr>
      <vt:lpstr>1_默认设计模板</vt:lpstr>
      <vt:lpstr>实验四 卷积</vt:lpstr>
      <vt:lpstr>实验四 卷积</vt:lpstr>
      <vt:lpstr>实验四 卷积</vt:lpstr>
      <vt:lpstr>实验四 卷积</vt:lpstr>
      <vt:lpstr>实验四 卷积</vt:lpstr>
      <vt:lpstr>实验四 卷积</vt:lpstr>
      <vt:lpstr>实验四 卷积</vt:lpstr>
      <vt:lpstr>实验四 卷积</vt:lpstr>
      <vt:lpstr>实验四 卷积</vt:lpstr>
      <vt:lpstr>实验四 卷积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528</cp:revision>
  <dcterms:created xsi:type="dcterms:W3CDTF">2018-10-18T11:34:23Z</dcterms:created>
  <dcterms:modified xsi:type="dcterms:W3CDTF">2022-10-11T09:25:51Z</dcterms:modified>
</cp:coreProperties>
</file>