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863" r:id="rId4"/>
    <p:sldId id="864" r:id="rId5"/>
    <p:sldId id="865" r:id="rId6"/>
    <p:sldId id="866" r:id="rId7"/>
    <p:sldId id="867" r:id="rId8"/>
    <p:sldId id="869" r:id="rId9"/>
    <p:sldId id="868" r:id="rId10"/>
    <p:sldId id="870" r:id="rId11"/>
    <p:sldId id="871" r:id="rId12"/>
    <p:sldId id="872" r:id="rId13"/>
    <p:sldId id="873" r:id="rId14"/>
    <p:sldId id="874" r:id="rId15"/>
    <p:sldId id="875" r:id="rId16"/>
    <p:sldId id="876" r:id="rId17"/>
    <p:sldId id="877" r:id="rId18"/>
    <p:sldId id="878" r:id="rId19"/>
    <p:sldId id="879" r:id="rId20"/>
    <p:sldId id="880" r:id="rId21"/>
    <p:sldId id="881" r:id="rId22"/>
    <p:sldId id="882" r:id="rId23"/>
    <p:sldId id="59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昊" initials="王" lastIdx="1" clrIdx="0">
    <p:extLst>
      <p:ext uri="{19B8F6BF-5375-455C-9EA6-DF929625EA0E}">
        <p15:presenceInfo xmlns:p15="http://schemas.microsoft.com/office/powerpoint/2012/main" userId="011b93cf7a0f9a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85714"/>
  </p:normalViewPr>
  <p:slideViewPr>
    <p:cSldViewPr snapToGrid="0" snapToObjects="1">
      <p:cViewPr varScale="1">
        <p:scale>
          <a:sx n="80" d="100"/>
          <a:sy n="80" d="100"/>
        </p:scale>
        <p:origin x="6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82744-C8FE-4792-AE50-0F6FFA0F117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6DBEF7-80DC-4348-823C-7709E6B5EA61}">
      <dgm:prSet custT="1"/>
      <dgm:spPr/>
      <dgm:t>
        <a:bodyPr/>
        <a:lstStyle/>
        <a:p>
          <a:r>
            <a:rPr lang="zh-CN" altLang="en-US" sz="28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基本概念</a:t>
          </a:r>
          <a:endParaRPr lang="en-US" sz="2800" b="1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E5B77A-8BE6-4BFC-9863-2ED1CCEAC7C6}" type="parTrans" cxnId="{1F111D63-AA52-420C-86B7-78EE8FC4E8E5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E789D8-8D57-4430-89DF-92989F91F02E}" type="sibTrans" cxnId="{1F111D63-AA52-420C-86B7-78EE8FC4E8E5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D17FBF5-600E-4DEC-A600-C128662789E3}">
      <dgm:prSet custT="1"/>
      <dgm:spPr/>
      <dgm:t>
        <a:bodyPr/>
        <a:lstStyle/>
        <a:p>
          <a:r>
            <a:rPr lang="zh-CN" altLang="en-US" sz="28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算法</a:t>
          </a:r>
          <a:endParaRPr lang="en-US" sz="2800" b="1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A780E1-04DF-4845-A5FF-F2FEFB67E90D}" type="parTrans" cxnId="{B90E137F-8C7C-4906-86D9-DA93661E2605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8FE55A4-31FE-4C6E-88D9-4880FBD52DB3}" type="sibTrans" cxnId="{B90E137F-8C7C-4906-86D9-DA93661E2605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F668FAA-03F4-4E00-872A-86460AF0BBC0}">
      <dgm:prSet custT="1"/>
      <dgm:spPr/>
      <dgm:t>
        <a:bodyPr/>
        <a:lstStyle/>
        <a:p>
          <a:r>
            <a:rPr 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2.2: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数据预处理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6593C6-22F5-4269-80C1-C300326D5F1F}" type="parTrans" cxnId="{3121DB91-2352-4849-8BDA-56894AE228CD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52C7E9-3CF0-444D-9C8A-AA85C0889E3D}" type="sibTrans" cxnId="{3121DB91-2352-4849-8BDA-56894AE228CD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A2CB78-E3B1-4AEF-B2EA-9649ED91091A}">
      <dgm:prSet custT="1"/>
      <dgm:spPr/>
      <dgm:t>
        <a:bodyPr/>
        <a:lstStyle/>
        <a:p>
          <a:r>
            <a:rPr lang="zh-CN" altLang="en-US" sz="2800" b="1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应用</a:t>
          </a:r>
          <a:endParaRPr lang="en-US" sz="2800" b="1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FAB4ECE-3292-4DBD-A074-76BCC58D1D48}" type="parTrans" cxnId="{9502792B-A3BB-45F7-B4E1-7D236FDB25E8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6FF7724-6D42-4247-82AA-24790B6F05DF}" type="sibTrans" cxnId="{9502792B-A3BB-45F7-B4E1-7D236FDB25E8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F3F92A0-1B25-42CE-B423-7F1F3F7F8B9B}">
      <dgm:prSet custT="1"/>
      <dgm:spPr/>
      <dgm:t>
        <a:bodyPr/>
        <a:lstStyle/>
        <a:p>
          <a:r>
            <a:rPr 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ab 2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上海车牌价格预测：数据分析</a:t>
          </a:r>
          <a:endParaRPr lang="en-US" sz="17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AFA7328-FDED-4780-83BB-3FE85E2F0E0D}" type="parTrans" cxnId="{D9E5AD14-369A-4A3E-9B39-5EC69C4BA28D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16F638-AB10-47CB-A9E8-4B3394F29EA1}" type="sibTrans" cxnId="{D9E5AD14-369A-4A3E-9B39-5EC69C4BA28D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3458B2-761D-487F-BB5E-2E3933EFC591}">
      <dgm:prSet custT="1"/>
      <dgm:spPr/>
      <dgm:t>
        <a:bodyPr/>
        <a:lstStyle/>
        <a:p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Lecture 1: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数据挖掘的意义、定义及分类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B0D019-9E5C-4CEA-9D71-52B560644B82}" type="sibTrans" cxnId="{2CF927C6-4A5D-4E40-AEE7-07EF43A2632A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3D920F-C67C-48FC-9403-CD75D65E2875}" type="parTrans" cxnId="{2CF927C6-4A5D-4E40-AEE7-07EF43A2632A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0804DD-1C91-48A0-9013-F4FF79F89F47}">
      <dgm:prSet custT="1"/>
      <dgm:spPr/>
      <dgm:t>
        <a:bodyPr/>
        <a:lstStyle/>
        <a:p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6E0E92-1B16-4DB0-B978-B1D5B81EFB8B}" type="parTrans" cxnId="{4F1C2C6E-27A0-4D39-95B2-B5789711A88A}">
      <dgm:prSet/>
      <dgm:spPr/>
      <dgm:t>
        <a:bodyPr/>
        <a:lstStyle/>
        <a:p>
          <a:endParaRPr lang="zh-CN" altLang="en-US"/>
        </a:p>
      </dgm:t>
    </dgm:pt>
    <dgm:pt modelId="{32FE61FB-94BB-4D6E-AA52-7152BB4F3A2C}" type="sibTrans" cxnId="{4F1C2C6E-27A0-4D39-95B2-B5789711A88A}">
      <dgm:prSet/>
      <dgm:spPr/>
      <dgm:t>
        <a:bodyPr/>
        <a:lstStyle/>
        <a:p>
          <a:endParaRPr lang="zh-CN" altLang="en-US"/>
        </a:p>
      </dgm:t>
    </dgm:pt>
    <dgm:pt modelId="{9A59A594-1D8D-47C9-ADF7-B65F72B7E66C}">
      <dgm:prSet custT="1"/>
      <dgm:spPr/>
      <dgm:t>
        <a:bodyPr/>
        <a:lstStyle/>
        <a:p>
          <a:r>
            <a:rPr 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Lecture 2.1: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理解数据、距离与相似度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5245792-5A93-4647-9A13-24808C308F83}" type="parTrans" cxnId="{282E23F4-A8CC-4653-8139-A58BC382CB43}">
      <dgm:prSet/>
      <dgm:spPr/>
      <dgm:t>
        <a:bodyPr/>
        <a:lstStyle/>
        <a:p>
          <a:endParaRPr lang="zh-CN" altLang="en-US"/>
        </a:p>
      </dgm:t>
    </dgm:pt>
    <dgm:pt modelId="{5C22681B-E37F-4F7A-B0E8-CAE6DC01463E}" type="sibTrans" cxnId="{282E23F4-A8CC-4653-8139-A58BC382CB43}">
      <dgm:prSet/>
      <dgm:spPr/>
      <dgm:t>
        <a:bodyPr/>
        <a:lstStyle/>
        <a:p>
          <a:endParaRPr lang="zh-CN" altLang="en-US"/>
        </a:p>
      </dgm:t>
    </dgm:pt>
    <dgm:pt modelId="{7C9E3198-A4A7-4D2F-BA16-0C63F37F7395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四大任务：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5669F11-392D-4B0E-BFDE-D58F9CA5A4A7}" type="parTrans" cxnId="{16F8D3D5-8E78-4D01-B573-46A1C9A5E74F}">
      <dgm:prSet/>
      <dgm:spPr/>
      <dgm:t>
        <a:bodyPr/>
        <a:lstStyle/>
        <a:p>
          <a:endParaRPr lang="zh-CN" altLang="en-US"/>
        </a:p>
      </dgm:t>
    </dgm:pt>
    <dgm:pt modelId="{3AB48E0C-CFF8-43E7-A94B-AB512582E558}" type="sibTrans" cxnId="{16F8D3D5-8E78-4D01-B573-46A1C9A5E74F}">
      <dgm:prSet/>
      <dgm:spPr/>
      <dgm:t>
        <a:bodyPr/>
        <a:lstStyle/>
        <a:p>
          <a:endParaRPr lang="zh-CN" altLang="en-US"/>
        </a:p>
      </dgm:t>
    </dgm:pt>
    <dgm:pt modelId="{6556BFAD-267C-4D2F-A3E0-0FA7FE27AC26}">
      <dgm:prSet custT="1"/>
      <dgm:spPr/>
      <dgm:t>
        <a:bodyPr/>
        <a:lstStyle/>
        <a:p>
          <a:r>
            <a:rPr 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3, 4: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分类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6FBCB9B-8A04-4868-8277-768DB8C1DFD9}" type="parTrans" cxnId="{BAFCE2CC-AEC0-407F-9932-496B14F102E5}">
      <dgm:prSet/>
      <dgm:spPr/>
      <dgm:t>
        <a:bodyPr/>
        <a:lstStyle/>
        <a:p>
          <a:endParaRPr lang="zh-CN" altLang="en-US"/>
        </a:p>
      </dgm:t>
    </dgm:pt>
    <dgm:pt modelId="{B005AC02-F2E3-4E29-9571-206C9BD4F804}" type="sibTrans" cxnId="{BAFCE2CC-AEC0-407F-9932-496B14F102E5}">
      <dgm:prSet/>
      <dgm:spPr/>
      <dgm:t>
        <a:bodyPr/>
        <a:lstStyle/>
        <a:p>
          <a:endParaRPr lang="zh-CN" altLang="en-US"/>
        </a:p>
      </dgm:t>
    </dgm:pt>
    <dgm:pt modelId="{0D822711-40F5-4C44-A3EC-6ED8C9EBFE58}">
      <dgm:prSet custT="1"/>
      <dgm:spPr/>
      <dgm:t>
        <a:bodyPr/>
        <a:lstStyle/>
        <a:p>
          <a:r>
            <a:rPr 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5: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关联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D2ACB7D-7984-41D6-BA5D-2B251EE8EDBA}" type="parTrans" cxnId="{9572032F-7CBD-4F03-B840-4406897B2190}">
      <dgm:prSet/>
      <dgm:spPr/>
      <dgm:t>
        <a:bodyPr/>
        <a:lstStyle/>
        <a:p>
          <a:endParaRPr lang="zh-CN" altLang="en-US"/>
        </a:p>
      </dgm:t>
    </dgm:pt>
    <dgm:pt modelId="{5A469894-8ABA-41BF-835B-A3C97E616D2E}" type="sibTrans" cxnId="{9572032F-7CBD-4F03-B840-4406897B2190}">
      <dgm:prSet/>
      <dgm:spPr/>
      <dgm:t>
        <a:bodyPr/>
        <a:lstStyle/>
        <a:p>
          <a:endParaRPr lang="zh-CN" altLang="en-US"/>
        </a:p>
      </dgm:t>
    </dgm:pt>
    <dgm:pt modelId="{D441C7D0-523F-4BC8-8316-52FF26F8E08F}">
      <dgm:prSet custT="1"/>
      <dgm:spPr/>
      <dgm:t>
        <a:bodyPr/>
        <a:lstStyle/>
        <a:p>
          <a:r>
            <a:rPr 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6: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聚类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47C689F-BCA8-4F14-9072-98C2271CA9F8}" type="parTrans" cxnId="{F38873FE-3CA2-499C-B645-9069BEE769F7}">
      <dgm:prSet/>
      <dgm:spPr/>
      <dgm:t>
        <a:bodyPr/>
        <a:lstStyle/>
        <a:p>
          <a:endParaRPr lang="zh-CN" altLang="en-US"/>
        </a:p>
      </dgm:t>
    </dgm:pt>
    <dgm:pt modelId="{77157BF1-2EE1-4F06-8828-C7DBC5CC8CB8}" type="sibTrans" cxnId="{F38873FE-3CA2-499C-B645-9069BEE769F7}">
      <dgm:prSet/>
      <dgm:spPr/>
      <dgm:t>
        <a:bodyPr/>
        <a:lstStyle/>
        <a:p>
          <a:endParaRPr lang="zh-CN" altLang="en-US"/>
        </a:p>
      </dgm:t>
    </dgm:pt>
    <dgm:pt modelId="{B74B328E-05F7-4A53-A5E2-B9FB41A50B9C}">
      <dgm:prSet custT="1"/>
      <dgm:spPr/>
      <dgm:t>
        <a:bodyPr/>
        <a:lstStyle/>
        <a:p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AA3828D-C0D6-48FA-81A8-FD4FA1507520}" type="parTrans" cxnId="{AF4AAA9C-2DAD-4EEA-A19D-B1AB1BA66DEE}">
      <dgm:prSet/>
      <dgm:spPr/>
      <dgm:t>
        <a:bodyPr/>
        <a:lstStyle/>
        <a:p>
          <a:endParaRPr lang="zh-CN" altLang="en-US"/>
        </a:p>
      </dgm:t>
    </dgm:pt>
    <dgm:pt modelId="{F317677C-207D-45C8-AF83-BA500CC8BABD}" type="sibTrans" cxnId="{AF4AAA9C-2DAD-4EEA-A19D-B1AB1BA66DEE}">
      <dgm:prSet/>
      <dgm:spPr/>
      <dgm:t>
        <a:bodyPr/>
        <a:lstStyle/>
        <a:p>
          <a:endParaRPr lang="zh-CN" altLang="en-US"/>
        </a:p>
      </dgm:t>
    </dgm:pt>
    <dgm:pt modelId="{C752A41E-76A7-45C8-BF02-E3E74E27B380}">
      <dgm:prSet custT="1"/>
      <dgm:spPr/>
      <dgm:t>
        <a:bodyPr/>
        <a:lstStyle/>
        <a:p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DA2C986-7EA8-41A3-8E14-C9F72F67EB0A}" type="parTrans" cxnId="{E4850E8B-2E09-4512-9E1A-D8432C703272}">
      <dgm:prSet/>
      <dgm:spPr/>
      <dgm:t>
        <a:bodyPr/>
        <a:lstStyle/>
        <a:p>
          <a:endParaRPr lang="zh-CN" altLang="en-US"/>
        </a:p>
      </dgm:t>
    </dgm:pt>
    <dgm:pt modelId="{643FE240-7C1D-4ED9-A0BB-5244FF0E3A73}" type="sibTrans" cxnId="{E4850E8B-2E09-4512-9E1A-D8432C703272}">
      <dgm:prSet/>
      <dgm:spPr/>
      <dgm:t>
        <a:bodyPr/>
        <a:lstStyle/>
        <a:p>
          <a:endParaRPr lang="zh-CN" altLang="en-US"/>
        </a:p>
      </dgm:t>
    </dgm:pt>
    <dgm:pt modelId="{B98D2C3E-D753-4F3C-9470-4DC56DE561C9}">
      <dgm:prSet custT="1"/>
      <dgm:spPr/>
      <dgm:t>
        <a:bodyPr/>
        <a:lstStyle/>
        <a:p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F50B1D2-777E-4EF6-970F-0B4805B3AE5B}" type="parTrans" cxnId="{06303B97-28B7-4130-B025-10D05342B24F}">
      <dgm:prSet/>
      <dgm:spPr/>
      <dgm:t>
        <a:bodyPr/>
        <a:lstStyle/>
        <a:p>
          <a:endParaRPr lang="zh-CN" altLang="en-US"/>
        </a:p>
      </dgm:t>
    </dgm:pt>
    <dgm:pt modelId="{441097B5-F1FC-48A2-8585-8760119FC028}" type="sibTrans" cxnId="{06303B97-28B7-4130-B025-10D05342B24F}">
      <dgm:prSet/>
      <dgm:spPr/>
      <dgm:t>
        <a:bodyPr/>
        <a:lstStyle/>
        <a:p>
          <a:endParaRPr lang="zh-CN" altLang="en-US"/>
        </a:p>
      </dgm:t>
    </dgm:pt>
    <dgm:pt modelId="{5F67E9BC-7C0F-444C-ABCC-0E446C8FDC88}">
      <dgm:prSet custT="1"/>
      <dgm:spPr/>
      <dgm:t>
        <a:bodyPr/>
        <a:lstStyle/>
        <a:p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73E3AF6-F16B-4814-BF25-72F5639486DF}" type="parTrans" cxnId="{D3B3F5C6-1A76-4E72-8F24-C5B7F0986192}">
      <dgm:prSet/>
      <dgm:spPr/>
      <dgm:t>
        <a:bodyPr/>
        <a:lstStyle/>
        <a:p>
          <a:endParaRPr lang="zh-CN" altLang="en-US"/>
        </a:p>
      </dgm:t>
    </dgm:pt>
    <dgm:pt modelId="{002125A1-39F0-4D36-96B0-A318767E3CE3}" type="sibTrans" cxnId="{D3B3F5C6-1A76-4E72-8F24-C5B7F0986192}">
      <dgm:prSet/>
      <dgm:spPr/>
      <dgm:t>
        <a:bodyPr/>
        <a:lstStyle/>
        <a:p>
          <a:endParaRPr lang="zh-CN" altLang="en-US"/>
        </a:p>
      </dgm:t>
    </dgm:pt>
    <dgm:pt modelId="{95DA8FEF-CC35-4096-AFC8-82ACDF4FBF7D}">
      <dgm:prSet custT="1"/>
      <dgm:spPr/>
      <dgm:t>
        <a:bodyPr/>
        <a:lstStyle/>
        <a:p>
          <a:r>
            <a:rPr lang="zh-CN" altLang="en-US" sz="1800" b="0" i="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异常检测</a:t>
          </a:r>
          <a:endParaRPr lang="en-US" sz="1800" b="0" i="0" dirty="0">
            <a:solidFill>
              <a:schemeClr val="bg1">
                <a:lumMod val="6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63ED4DD-2020-41AD-983B-BA0948E16281}" type="parTrans" cxnId="{A61C1352-64E2-4B4F-BA62-64549C4CC6E5}">
      <dgm:prSet/>
      <dgm:spPr/>
      <dgm:t>
        <a:bodyPr/>
        <a:lstStyle/>
        <a:p>
          <a:endParaRPr lang="zh-CN" altLang="en-US"/>
        </a:p>
      </dgm:t>
    </dgm:pt>
    <dgm:pt modelId="{3B7EE220-3DD8-49F0-B76B-CD4BD45B32C6}" type="sibTrans" cxnId="{A61C1352-64E2-4B4F-BA62-64549C4CC6E5}">
      <dgm:prSet/>
      <dgm:spPr/>
      <dgm:t>
        <a:bodyPr/>
        <a:lstStyle/>
        <a:p>
          <a:endParaRPr lang="zh-CN" altLang="en-US"/>
        </a:p>
      </dgm:t>
    </dgm:pt>
    <dgm:pt modelId="{FDC91F38-BFB5-484F-946C-8A8AC5E8CA81}">
      <dgm:prSet custT="1"/>
      <dgm:spPr/>
      <dgm:t>
        <a:bodyPr/>
        <a:lstStyle/>
        <a:p>
          <a:endParaRPr lang="en-US" sz="17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478EEE3-FE0D-423F-BD5B-D0EB8A032256}" type="parTrans" cxnId="{ED052837-E980-42AC-9A18-DE801A77783C}">
      <dgm:prSet/>
      <dgm:spPr/>
      <dgm:t>
        <a:bodyPr/>
        <a:lstStyle/>
        <a:p>
          <a:endParaRPr lang="zh-CN" altLang="en-US"/>
        </a:p>
      </dgm:t>
    </dgm:pt>
    <dgm:pt modelId="{87279FC8-7B85-4A89-BE7F-40C5BE4D7AF7}" type="sibTrans" cxnId="{ED052837-E980-42AC-9A18-DE801A77783C}">
      <dgm:prSet/>
      <dgm:spPr/>
      <dgm:t>
        <a:bodyPr/>
        <a:lstStyle/>
        <a:p>
          <a:endParaRPr lang="zh-CN" altLang="en-US"/>
        </a:p>
      </dgm:t>
    </dgm:pt>
    <dgm:pt modelId="{F817B5D0-5032-40EF-B996-AE40C9C2A0B8}">
      <dgm:prSet custT="1"/>
      <dgm:spPr/>
      <dgm:t>
        <a:bodyPr/>
        <a:lstStyle/>
        <a:p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Lab 3 MNIST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手写数字识别：图片分析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6D5EF8C-31BF-44AB-BDDE-C0155C4214F4}" type="parTrans" cxnId="{E7C13A60-0E97-4937-8A1C-84F230F3149F}">
      <dgm:prSet/>
      <dgm:spPr/>
      <dgm:t>
        <a:bodyPr/>
        <a:lstStyle/>
        <a:p>
          <a:endParaRPr lang="zh-CN" altLang="en-US"/>
        </a:p>
      </dgm:t>
    </dgm:pt>
    <dgm:pt modelId="{252C09C8-03A1-46AA-A410-09B8265E7689}" type="sibTrans" cxnId="{E7C13A60-0E97-4937-8A1C-84F230F3149F}">
      <dgm:prSet/>
      <dgm:spPr/>
      <dgm:t>
        <a:bodyPr/>
        <a:lstStyle/>
        <a:p>
          <a:endParaRPr lang="zh-CN" altLang="en-US"/>
        </a:p>
      </dgm:t>
    </dgm:pt>
    <dgm:pt modelId="{60ABF47F-79D3-4FAE-8351-969CDD00BCDD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Lab 4 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垃圾邮件分类：文本分析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E65062-FBDB-4B6E-8220-A47CE5FDEE00}" type="parTrans" cxnId="{6A9B659F-762E-4C42-9569-E002363C4006}">
      <dgm:prSet/>
      <dgm:spPr/>
      <dgm:t>
        <a:bodyPr/>
        <a:lstStyle/>
        <a:p>
          <a:endParaRPr lang="zh-CN" altLang="en-US"/>
        </a:p>
      </dgm:t>
    </dgm:pt>
    <dgm:pt modelId="{A05F6505-9524-48EB-892F-3B30FF989FEA}" type="sibTrans" cxnId="{6A9B659F-762E-4C42-9569-E002363C4006}">
      <dgm:prSet/>
      <dgm:spPr/>
      <dgm:t>
        <a:bodyPr/>
        <a:lstStyle/>
        <a:p>
          <a:endParaRPr lang="zh-CN" altLang="en-US"/>
        </a:p>
      </dgm:t>
    </dgm:pt>
    <dgm:pt modelId="{B4722ADA-CCA1-4929-83FD-30CF783C7BE6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大作业：推荐系统设计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1B0524F-F0FD-453E-BE13-6A5E7CF65B62}" type="parTrans" cxnId="{FF68F5DB-81EC-4C7F-9DA2-900A9AD0BB31}">
      <dgm:prSet/>
      <dgm:spPr/>
      <dgm:t>
        <a:bodyPr/>
        <a:lstStyle/>
        <a:p>
          <a:endParaRPr lang="zh-CN" altLang="en-US"/>
        </a:p>
      </dgm:t>
    </dgm:pt>
    <dgm:pt modelId="{15DEF513-3A69-437A-8C7F-192002FA0105}" type="sibTrans" cxnId="{FF68F5DB-81EC-4C7F-9DA2-900A9AD0BB31}">
      <dgm:prSet/>
      <dgm:spPr/>
      <dgm:t>
        <a:bodyPr/>
        <a:lstStyle/>
        <a:p>
          <a:endParaRPr lang="zh-CN" altLang="en-US"/>
        </a:p>
      </dgm:t>
    </dgm:pt>
    <dgm:pt modelId="{598934F5-C870-4C11-AD8F-46A3182635D7}">
      <dgm:prSet custT="1"/>
      <dgm:spPr/>
      <dgm:t>
        <a:bodyPr/>
        <a:lstStyle/>
        <a:p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F5D6F65-AD3F-4619-9DEA-034276DAE70F}" type="parTrans" cxnId="{A63EAEC6-2369-40F2-BC21-2BD69C55C0FA}">
      <dgm:prSet/>
      <dgm:spPr/>
      <dgm:t>
        <a:bodyPr/>
        <a:lstStyle/>
        <a:p>
          <a:endParaRPr lang="zh-CN" altLang="en-US"/>
        </a:p>
      </dgm:t>
    </dgm:pt>
    <dgm:pt modelId="{6BA56666-3CE0-4C63-9B85-12C704F4BEE8}" type="sibTrans" cxnId="{A63EAEC6-2369-40F2-BC21-2BD69C55C0FA}">
      <dgm:prSet/>
      <dgm:spPr/>
      <dgm:t>
        <a:bodyPr/>
        <a:lstStyle/>
        <a:p>
          <a:endParaRPr lang="zh-CN" altLang="en-US"/>
        </a:p>
      </dgm:t>
    </dgm:pt>
    <dgm:pt modelId="{A1D27D90-3E06-45B4-9D9D-4E455B1FAC99}" type="pres">
      <dgm:prSet presAssocID="{5CB82744-C8FE-4792-AE50-0F6FFA0F1175}" presName="Name0" presStyleCnt="0">
        <dgm:presLayoutVars>
          <dgm:dir/>
          <dgm:animLvl val="lvl"/>
          <dgm:resizeHandles val="exact"/>
        </dgm:presLayoutVars>
      </dgm:prSet>
      <dgm:spPr/>
    </dgm:pt>
    <dgm:pt modelId="{99C61444-63C4-4A2E-8526-DB99168E06F8}" type="pres">
      <dgm:prSet presAssocID="{3F6DBEF7-80DC-4348-823C-7709E6B5EA61}" presName="composite" presStyleCnt="0"/>
      <dgm:spPr/>
    </dgm:pt>
    <dgm:pt modelId="{D995B84B-F72E-4684-8982-49C38BA17470}" type="pres">
      <dgm:prSet presAssocID="{3F6DBEF7-80DC-4348-823C-7709E6B5EA61}" presName="parTx" presStyleLbl="alignNode1" presStyleIdx="0" presStyleCnt="3" custScaleX="2000000">
        <dgm:presLayoutVars>
          <dgm:chMax val="0"/>
          <dgm:chPref val="0"/>
          <dgm:bulletEnabled val="1"/>
        </dgm:presLayoutVars>
      </dgm:prSet>
      <dgm:spPr/>
    </dgm:pt>
    <dgm:pt modelId="{38DE8D63-9204-4C07-B8A9-4F2C9F6C3D1E}" type="pres">
      <dgm:prSet presAssocID="{3F6DBEF7-80DC-4348-823C-7709E6B5EA61}" presName="desTx" presStyleLbl="alignAccFollowNode1" presStyleIdx="0" presStyleCnt="3" custScaleX="2000000">
        <dgm:presLayoutVars>
          <dgm:bulletEnabled val="1"/>
        </dgm:presLayoutVars>
      </dgm:prSet>
      <dgm:spPr/>
    </dgm:pt>
    <dgm:pt modelId="{280E4383-E8D4-49C9-8AA9-BC07F947FF5F}" type="pres">
      <dgm:prSet presAssocID="{EEE789D8-8D57-4430-89DF-92989F91F02E}" presName="space" presStyleCnt="0"/>
      <dgm:spPr/>
    </dgm:pt>
    <dgm:pt modelId="{B28084B3-45F2-4891-BD10-F6644773E48F}" type="pres">
      <dgm:prSet presAssocID="{BD17FBF5-600E-4DEC-A600-C128662789E3}" presName="composite" presStyleCnt="0"/>
      <dgm:spPr/>
    </dgm:pt>
    <dgm:pt modelId="{77D20B3A-1B83-4BEE-B310-6B3FA07B2A7C}" type="pres">
      <dgm:prSet presAssocID="{BD17FBF5-600E-4DEC-A600-C128662789E3}" presName="parTx" presStyleLbl="alignNode1" presStyleIdx="1" presStyleCnt="3" custScaleX="2000000">
        <dgm:presLayoutVars>
          <dgm:chMax val="0"/>
          <dgm:chPref val="0"/>
          <dgm:bulletEnabled val="1"/>
        </dgm:presLayoutVars>
      </dgm:prSet>
      <dgm:spPr/>
    </dgm:pt>
    <dgm:pt modelId="{0AC6192E-DCB7-4801-AD57-BE70F12DFA7C}" type="pres">
      <dgm:prSet presAssocID="{BD17FBF5-600E-4DEC-A600-C128662789E3}" presName="desTx" presStyleLbl="alignAccFollowNode1" presStyleIdx="1" presStyleCnt="3" custScaleX="2000000">
        <dgm:presLayoutVars>
          <dgm:bulletEnabled val="1"/>
        </dgm:presLayoutVars>
      </dgm:prSet>
      <dgm:spPr/>
    </dgm:pt>
    <dgm:pt modelId="{25D4683F-640E-4EF1-887A-B97B0BF0AC41}" type="pres">
      <dgm:prSet presAssocID="{F8FE55A4-31FE-4C6E-88D9-4880FBD52DB3}" presName="space" presStyleCnt="0"/>
      <dgm:spPr/>
    </dgm:pt>
    <dgm:pt modelId="{914CBB6E-68D7-46B5-B64A-BEF9AB0EB20F}" type="pres">
      <dgm:prSet presAssocID="{20A2CB78-E3B1-4AEF-B2EA-9649ED91091A}" presName="composite" presStyleCnt="0"/>
      <dgm:spPr/>
    </dgm:pt>
    <dgm:pt modelId="{F78B50C0-C350-4642-BBB8-1CC9889D9C80}" type="pres">
      <dgm:prSet presAssocID="{20A2CB78-E3B1-4AEF-B2EA-9649ED91091A}" presName="parTx" presStyleLbl="alignNode1" presStyleIdx="2" presStyleCnt="3" custScaleX="2000000">
        <dgm:presLayoutVars>
          <dgm:chMax val="0"/>
          <dgm:chPref val="0"/>
          <dgm:bulletEnabled val="1"/>
        </dgm:presLayoutVars>
      </dgm:prSet>
      <dgm:spPr/>
    </dgm:pt>
    <dgm:pt modelId="{20AED66A-D2B1-4A74-A49A-2D1FD0908147}" type="pres">
      <dgm:prSet presAssocID="{20A2CB78-E3B1-4AEF-B2EA-9649ED91091A}" presName="desTx" presStyleLbl="alignAccFollowNode1" presStyleIdx="2" presStyleCnt="3" custScaleX="2000000">
        <dgm:presLayoutVars>
          <dgm:bulletEnabled val="1"/>
        </dgm:presLayoutVars>
      </dgm:prSet>
      <dgm:spPr/>
    </dgm:pt>
  </dgm:ptLst>
  <dgm:cxnLst>
    <dgm:cxn modelId="{EC053A11-91AA-476B-A243-184F17EC408E}" type="presOf" srcId="{FF3F92A0-1B25-42CE-B423-7F1F3F7F8B9B}" destId="{20AED66A-D2B1-4A74-A49A-2D1FD0908147}" srcOrd="0" destOrd="1" presId="urn:microsoft.com/office/officeart/2005/8/layout/hList1"/>
    <dgm:cxn modelId="{D9E5AD14-369A-4A3E-9B39-5EC69C4BA28D}" srcId="{20A2CB78-E3B1-4AEF-B2EA-9649ED91091A}" destId="{FF3F92A0-1B25-42CE-B423-7F1F3F7F8B9B}" srcOrd="1" destOrd="0" parTransId="{8AFA7328-FDED-4780-83BB-3FE85E2F0E0D}" sibTransId="{2416F638-AB10-47CB-A9E8-4B3394F29EA1}"/>
    <dgm:cxn modelId="{2D7B7D27-CDDE-454B-BFB7-492C97D20621}" type="presOf" srcId="{C752A41E-76A7-45C8-BF02-E3E74E27B380}" destId="{38DE8D63-9204-4C07-B8A9-4F2C9F6C3D1E}" srcOrd="0" destOrd="2" presId="urn:microsoft.com/office/officeart/2005/8/layout/hList1"/>
    <dgm:cxn modelId="{9502792B-A3BB-45F7-B4E1-7D236FDB25E8}" srcId="{5CB82744-C8FE-4792-AE50-0F6FFA0F1175}" destId="{20A2CB78-E3B1-4AEF-B2EA-9649ED91091A}" srcOrd="2" destOrd="0" parTransId="{2FAB4ECE-3292-4DBD-A074-76BCC58D1D48}" sibTransId="{D6FF7724-6D42-4247-82AA-24790B6F05DF}"/>
    <dgm:cxn modelId="{9572032F-7CBD-4F03-B840-4406897B2190}" srcId="{7C9E3198-A4A7-4D2F-BA16-0C63F37F7395}" destId="{0D822711-40F5-4C44-A3EC-6ED8C9EBFE58}" srcOrd="1" destOrd="0" parTransId="{DD2ACB7D-7984-41D6-BA5D-2B251EE8EDBA}" sibTransId="{5A469894-8ABA-41BF-835B-A3C97E616D2E}"/>
    <dgm:cxn modelId="{3EB13D30-34BE-4E61-8FB9-5A8D66E519B8}" type="presOf" srcId="{B4722ADA-CCA1-4929-83FD-30CF783C7BE6}" destId="{20AED66A-D2B1-4A74-A49A-2D1FD0908147}" srcOrd="0" destOrd="5" presId="urn:microsoft.com/office/officeart/2005/8/layout/hList1"/>
    <dgm:cxn modelId="{ED052837-E980-42AC-9A18-DE801A77783C}" srcId="{20A2CB78-E3B1-4AEF-B2EA-9649ED91091A}" destId="{FDC91F38-BFB5-484F-946C-8A8AC5E8CA81}" srcOrd="0" destOrd="0" parTransId="{5478EEE3-FE0D-423F-BD5B-D0EB8A032256}" sibTransId="{87279FC8-7B85-4A89-BE7F-40C5BE4D7AF7}"/>
    <dgm:cxn modelId="{E7C13A60-0E97-4937-8A1C-84F230F3149F}" srcId="{20A2CB78-E3B1-4AEF-B2EA-9649ED91091A}" destId="{F817B5D0-5032-40EF-B996-AE40C9C2A0B8}" srcOrd="2" destOrd="0" parTransId="{56D5EF8C-31BF-44AB-BDDE-C0155C4214F4}" sibTransId="{252C09C8-03A1-46AA-A410-09B8265E7689}"/>
    <dgm:cxn modelId="{1F111D63-AA52-420C-86B7-78EE8FC4E8E5}" srcId="{5CB82744-C8FE-4792-AE50-0F6FFA0F1175}" destId="{3F6DBEF7-80DC-4348-823C-7709E6B5EA61}" srcOrd="0" destOrd="0" parTransId="{E3E5B77A-8BE6-4BFC-9863-2ED1CCEAC7C6}" sibTransId="{EEE789D8-8D57-4430-89DF-92989F91F02E}"/>
    <dgm:cxn modelId="{D1848B65-9EC0-4E97-9D5F-28169C1E1262}" type="presOf" srcId="{3F6DBEF7-80DC-4348-823C-7709E6B5EA61}" destId="{D995B84B-F72E-4684-8982-49C38BA17470}" srcOrd="0" destOrd="0" presId="urn:microsoft.com/office/officeart/2005/8/layout/hList1"/>
    <dgm:cxn modelId="{BA373446-AE05-429D-A624-C54C33A4E09F}" type="presOf" srcId="{393458B2-761D-487F-BB5E-2E3933EFC591}" destId="{38DE8D63-9204-4C07-B8A9-4F2C9F6C3D1E}" srcOrd="0" destOrd="1" presId="urn:microsoft.com/office/officeart/2005/8/layout/hList1"/>
    <dgm:cxn modelId="{8FD15767-AE57-4528-8205-CEF544F9C940}" type="presOf" srcId="{9A59A594-1D8D-47C9-ADF7-B65F72B7E66C}" destId="{38DE8D63-9204-4C07-B8A9-4F2C9F6C3D1E}" srcOrd="0" destOrd="3" presId="urn:microsoft.com/office/officeart/2005/8/layout/hList1"/>
    <dgm:cxn modelId="{4F1C2C6E-27A0-4D39-95B2-B5789711A88A}" srcId="{3F6DBEF7-80DC-4348-823C-7709E6B5EA61}" destId="{180804DD-1C91-48A0-9013-F4FF79F89F47}" srcOrd="4" destOrd="0" parTransId="{EE6E0E92-1B16-4DB0-B978-B1D5B81EFB8B}" sibTransId="{32FE61FB-94BB-4D6E-AA52-7152BB4F3A2C}"/>
    <dgm:cxn modelId="{A61C1352-64E2-4B4F-BA62-64549C4CC6E5}" srcId="{7C9E3198-A4A7-4D2F-BA16-0C63F37F7395}" destId="{95DA8FEF-CC35-4096-AFC8-82ACDF4FBF7D}" srcOrd="3" destOrd="0" parTransId="{F63ED4DD-2020-41AD-983B-BA0948E16281}" sibTransId="{3B7EE220-3DD8-49F0-B76B-CD4BD45B32C6}"/>
    <dgm:cxn modelId="{C3A2B875-62DF-4674-A0A5-C5A3065D0927}" type="presOf" srcId="{5F67E9BC-7C0F-444C-ABCC-0E446C8FDC88}" destId="{0AC6192E-DCB7-4801-AD57-BE70F12DFA7C}" srcOrd="0" destOrd="0" presId="urn:microsoft.com/office/officeart/2005/8/layout/hList1"/>
    <dgm:cxn modelId="{112F0C5A-3981-4CDD-ADE7-D67838F21A71}" type="presOf" srcId="{FDC91F38-BFB5-484F-946C-8A8AC5E8CA81}" destId="{20AED66A-D2B1-4A74-A49A-2D1FD0908147}" srcOrd="0" destOrd="0" presId="urn:microsoft.com/office/officeart/2005/8/layout/hList1"/>
    <dgm:cxn modelId="{B90E137F-8C7C-4906-86D9-DA93661E2605}" srcId="{5CB82744-C8FE-4792-AE50-0F6FFA0F1175}" destId="{BD17FBF5-600E-4DEC-A600-C128662789E3}" srcOrd="1" destOrd="0" parTransId="{77A780E1-04DF-4845-A5FF-F2FEFB67E90D}" sibTransId="{F8FE55A4-31FE-4C6E-88D9-4880FBD52DB3}"/>
    <dgm:cxn modelId="{C0EC7F83-B492-4E26-A6BE-26C587A06DB0}" type="presOf" srcId="{F817B5D0-5032-40EF-B996-AE40C9C2A0B8}" destId="{20AED66A-D2B1-4A74-A49A-2D1FD0908147}" srcOrd="0" destOrd="2" presId="urn:microsoft.com/office/officeart/2005/8/layout/hList1"/>
    <dgm:cxn modelId="{E4850E8B-2E09-4512-9E1A-D8432C703272}" srcId="{3F6DBEF7-80DC-4348-823C-7709E6B5EA61}" destId="{C752A41E-76A7-45C8-BF02-E3E74E27B380}" srcOrd="2" destOrd="0" parTransId="{9DA2C986-7EA8-41A3-8E14-C9F72F67EB0A}" sibTransId="{643FE240-7C1D-4ED9-A0BB-5244FF0E3A73}"/>
    <dgm:cxn modelId="{F0A09D91-61F4-4042-A7E5-F7F604CF80C5}" type="presOf" srcId="{60ABF47F-79D3-4FAE-8351-969CDD00BCDD}" destId="{20AED66A-D2B1-4A74-A49A-2D1FD0908147}" srcOrd="0" destOrd="3" presId="urn:microsoft.com/office/officeart/2005/8/layout/hList1"/>
    <dgm:cxn modelId="{3121DB91-2352-4849-8BDA-56894AE228CD}" srcId="{BD17FBF5-600E-4DEC-A600-C128662789E3}" destId="{8F668FAA-03F4-4E00-872A-86460AF0BBC0}" srcOrd="1" destOrd="0" parTransId="{086593C6-22F5-4269-80C1-C300326D5F1F}" sibTransId="{BA52C7E9-3CF0-444D-9C8A-AA85C0889E3D}"/>
    <dgm:cxn modelId="{82BD1393-3094-432A-8D5F-56EC903FD362}" type="presOf" srcId="{0D822711-40F5-4C44-A3EC-6ED8C9EBFE58}" destId="{0AC6192E-DCB7-4801-AD57-BE70F12DFA7C}" srcOrd="0" destOrd="5" presId="urn:microsoft.com/office/officeart/2005/8/layout/hList1"/>
    <dgm:cxn modelId="{06303B97-28B7-4130-B025-10D05342B24F}" srcId="{3F6DBEF7-80DC-4348-823C-7709E6B5EA61}" destId="{B98D2C3E-D753-4F3C-9470-4DC56DE561C9}" srcOrd="0" destOrd="0" parTransId="{CF50B1D2-777E-4EF6-970F-0B4805B3AE5B}" sibTransId="{441097B5-F1FC-48A2-8585-8760119FC028}"/>
    <dgm:cxn modelId="{0F2F1E9B-4D1D-453F-8386-DD1CA05CBFF7}" type="presOf" srcId="{6556BFAD-267C-4D2F-A3E0-0FA7FE27AC26}" destId="{0AC6192E-DCB7-4801-AD57-BE70F12DFA7C}" srcOrd="0" destOrd="4" presId="urn:microsoft.com/office/officeart/2005/8/layout/hList1"/>
    <dgm:cxn modelId="{AF4AAA9C-2DAD-4EEA-A19D-B1AB1BA66DEE}" srcId="{BD17FBF5-600E-4DEC-A600-C128662789E3}" destId="{B74B328E-05F7-4A53-A5E2-B9FB41A50B9C}" srcOrd="2" destOrd="0" parTransId="{2AA3828D-C0D6-48FA-81A8-FD4FA1507520}" sibTransId="{F317677C-207D-45C8-AF83-BA500CC8BABD}"/>
    <dgm:cxn modelId="{6A9B659F-762E-4C42-9569-E002363C4006}" srcId="{20A2CB78-E3B1-4AEF-B2EA-9649ED91091A}" destId="{60ABF47F-79D3-4FAE-8351-969CDD00BCDD}" srcOrd="3" destOrd="0" parTransId="{A6E65062-FBDB-4B6E-8220-A47CE5FDEE00}" sibTransId="{A05F6505-9524-48EB-892F-3B30FF989FEA}"/>
    <dgm:cxn modelId="{4D1682A9-90A4-40FF-89AF-4668CDB06A40}" type="presOf" srcId="{BD17FBF5-600E-4DEC-A600-C128662789E3}" destId="{77D20B3A-1B83-4BEE-B310-6B3FA07B2A7C}" srcOrd="0" destOrd="0" presId="urn:microsoft.com/office/officeart/2005/8/layout/hList1"/>
    <dgm:cxn modelId="{F97D54B8-4F5C-4CD9-BDB0-EEADFFF14011}" type="presOf" srcId="{8F668FAA-03F4-4E00-872A-86460AF0BBC0}" destId="{0AC6192E-DCB7-4801-AD57-BE70F12DFA7C}" srcOrd="0" destOrd="1" presId="urn:microsoft.com/office/officeart/2005/8/layout/hList1"/>
    <dgm:cxn modelId="{772CEDBF-A6FD-4E32-84EB-1765770500AB}" type="presOf" srcId="{20A2CB78-E3B1-4AEF-B2EA-9649ED91091A}" destId="{F78B50C0-C350-4642-BBB8-1CC9889D9C80}" srcOrd="0" destOrd="0" presId="urn:microsoft.com/office/officeart/2005/8/layout/hList1"/>
    <dgm:cxn modelId="{AD6563C2-4054-4B5A-ADF0-AB6E492C8CF0}" type="presOf" srcId="{7C9E3198-A4A7-4D2F-BA16-0C63F37F7395}" destId="{0AC6192E-DCB7-4801-AD57-BE70F12DFA7C}" srcOrd="0" destOrd="3" presId="urn:microsoft.com/office/officeart/2005/8/layout/hList1"/>
    <dgm:cxn modelId="{2CF927C6-4A5D-4E40-AEE7-07EF43A2632A}" srcId="{3F6DBEF7-80DC-4348-823C-7709E6B5EA61}" destId="{393458B2-761D-487F-BB5E-2E3933EFC591}" srcOrd="1" destOrd="0" parTransId="{3B3D920F-C67C-48FC-9403-CD75D65E2875}" sibTransId="{09B0D019-9E5C-4CEA-9D71-52B560644B82}"/>
    <dgm:cxn modelId="{A63EAEC6-2369-40F2-BC21-2BD69C55C0FA}" srcId="{20A2CB78-E3B1-4AEF-B2EA-9649ED91091A}" destId="{598934F5-C870-4C11-AD8F-46A3182635D7}" srcOrd="4" destOrd="0" parTransId="{6F5D6F65-AD3F-4619-9DEA-034276DAE70F}" sibTransId="{6BA56666-3CE0-4C63-9B85-12C704F4BEE8}"/>
    <dgm:cxn modelId="{D3B3F5C6-1A76-4E72-8F24-C5B7F0986192}" srcId="{BD17FBF5-600E-4DEC-A600-C128662789E3}" destId="{5F67E9BC-7C0F-444C-ABCC-0E446C8FDC88}" srcOrd="0" destOrd="0" parTransId="{673E3AF6-F16B-4814-BF25-72F5639486DF}" sibTransId="{002125A1-39F0-4D36-96B0-A318767E3CE3}"/>
    <dgm:cxn modelId="{747FF1CB-BD09-436A-B2BD-AC35080509D5}" type="presOf" srcId="{180804DD-1C91-48A0-9013-F4FF79F89F47}" destId="{38DE8D63-9204-4C07-B8A9-4F2C9F6C3D1E}" srcOrd="0" destOrd="4" presId="urn:microsoft.com/office/officeart/2005/8/layout/hList1"/>
    <dgm:cxn modelId="{BAFCE2CC-AEC0-407F-9932-496B14F102E5}" srcId="{7C9E3198-A4A7-4D2F-BA16-0C63F37F7395}" destId="{6556BFAD-267C-4D2F-A3E0-0FA7FE27AC26}" srcOrd="0" destOrd="0" parTransId="{B6FBCB9B-8A04-4868-8277-768DB8C1DFD9}" sibTransId="{B005AC02-F2E3-4E29-9571-206C9BD4F804}"/>
    <dgm:cxn modelId="{20BF64CD-83A3-4CD6-AC34-EEDB8E9A85E9}" type="presOf" srcId="{5CB82744-C8FE-4792-AE50-0F6FFA0F1175}" destId="{A1D27D90-3E06-45B4-9D9D-4E455B1FAC99}" srcOrd="0" destOrd="0" presId="urn:microsoft.com/office/officeart/2005/8/layout/hList1"/>
    <dgm:cxn modelId="{16F8D3D5-8E78-4D01-B573-46A1C9A5E74F}" srcId="{BD17FBF5-600E-4DEC-A600-C128662789E3}" destId="{7C9E3198-A4A7-4D2F-BA16-0C63F37F7395}" srcOrd="3" destOrd="0" parTransId="{05669F11-392D-4B0E-BFDE-D58F9CA5A4A7}" sibTransId="{3AB48E0C-CFF8-43E7-A94B-AB512582E558}"/>
    <dgm:cxn modelId="{FF68F5DB-81EC-4C7F-9DA2-900A9AD0BB31}" srcId="{20A2CB78-E3B1-4AEF-B2EA-9649ED91091A}" destId="{B4722ADA-CCA1-4929-83FD-30CF783C7BE6}" srcOrd="5" destOrd="0" parTransId="{11B0524F-F0FD-453E-BE13-6A5E7CF65B62}" sibTransId="{15DEF513-3A69-437A-8C7F-192002FA0105}"/>
    <dgm:cxn modelId="{1966FEDF-9044-4BFC-B46C-B12AE94B6072}" type="presOf" srcId="{95DA8FEF-CC35-4096-AFC8-82ACDF4FBF7D}" destId="{0AC6192E-DCB7-4801-AD57-BE70F12DFA7C}" srcOrd="0" destOrd="7" presId="urn:microsoft.com/office/officeart/2005/8/layout/hList1"/>
    <dgm:cxn modelId="{4604B0F0-DF63-4803-AFD2-24FB6CD12025}" type="presOf" srcId="{D441C7D0-523F-4BC8-8316-52FF26F8E08F}" destId="{0AC6192E-DCB7-4801-AD57-BE70F12DFA7C}" srcOrd="0" destOrd="6" presId="urn:microsoft.com/office/officeart/2005/8/layout/hList1"/>
    <dgm:cxn modelId="{20EF7FF3-4BA2-4DB1-9F54-8711B7362353}" type="presOf" srcId="{B98D2C3E-D753-4F3C-9470-4DC56DE561C9}" destId="{38DE8D63-9204-4C07-B8A9-4F2C9F6C3D1E}" srcOrd="0" destOrd="0" presId="urn:microsoft.com/office/officeart/2005/8/layout/hList1"/>
    <dgm:cxn modelId="{6E3490F3-EF02-4E83-AC24-6F6F3518B752}" type="presOf" srcId="{598934F5-C870-4C11-AD8F-46A3182635D7}" destId="{20AED66A-D2B1-4A74-A49A-2D1FD0908147}" srcOrd="0" destOrd="4" presId="urn:microsoft.com/office/officeart/2005/8/layout/hList1"/>
    <dgm:cxn modelId="{282E23F4-A8CC-4653-8139-A58BC382CB43}" srcId="{3F6DBEF7-80DC-4348-823C-7709E6B5EA61}" destId="{9A59A594-1D8D-47C9-ADF7-B65F72B7E66C}" srcOrd="3" destOrd="0" parTransId="{D5245792-5A93-4647-9A13-24808C308F83}" sibTransId="{5C22681B-E37F-4F7A-B0E8-CAE6DC01463E}"/>
    <dgm:cxn modelId="{3111DAFA-3AE4-4647-8383-563D96F4D11A}" type="presOf" srcId="{B74B328E-05F7-4A53-A5E2-B9FB41A50B9C}" destId="{0AC6192E-DCB7-4801-AD57-BE70F12DFA7C}" srcOrd="0" destOrd="2" presId="urn:microsoft.com/office/officeart/2005/8/layout/hList1"/>
    <dgm:cxn modelId="{F38873FE-3CA2-499C-B645-9069BEE769F7}" srcId="{7C9E3198-A4A7-4D2F-BA16-0C63F37F7395}" destId="{D441C7D0-523F-4BC8-8316-52FF26F8E08F}" srcOrd="2" destOrd="0" parTransId="{547C689F-BCA8-4F14-9072-98C2271CA9F8}" sibTransId="{77157BF1-2EE1-4F06-8828-C7DBC5CC8CB8}"/>
    <dgm:cxn modelId="{01045222-4EFB-4B6A-BEE2-D9C3B6362EEF}" type="presParOf" srcId="{A1D27D90-3E06-45B4-9D9D-4E455B1FAC99}" destId="{99C61444-63C4-4A2E-8526-DB99168E06F8}" srcOrd="0" destOrd="0" presId="urn:microsoft.com/office/officeart/2005/8/layout/hList1"/>
    <dgm:cxn modelId="{E47D71CE-EE42-485C-9944-601EF365FAEB}" type="presParOf" srcId="{99C61444-63C4-4A2E-8526-DB99168E06F8}" destId="{D995B84B-F72E-4684-8982-49C38BA17470}" srcOrd="0" destOrd="0" presId="urn:microsoft.com/office/officeart/2005/8/layout/hList1"/>
    <dgm:cxn modelId="{FBFE1EC8-5931-430E-B16D-1D4B48F23FAA}" type="presParOf" srcId="{99C61444-63C4-4A2E-8526-DB99168E06F8}" destId="{38DE8D63-9204-4C07-B8A9-4F2C9F6C3D1E}" srcOrd="1" destOrd="0" presId="urn:microsoft.com/office/officeart/2005/8/layout/hList1"/>
    <dgm:cxn modelId="{D0C78CC9-50F6-47E4-8D5C-76E386A834A7}" type="presParOf" srcId="{A1D27D90-3E06-45B4-9D9D-4E455B1FAC99}" destId="{280E4383-E8D4-49C9-8AA9-BC07F947FF5F}" srcOrd="1" destOrd="0" presId="urn:microsoft.com/office/officeart/2005/8/layout/hList1"/>
    <dgm:cxn modelId="{1AC38EBD-B7BA-4A4C-8BB7-CE9EAE1AF56E}" type="presParOf" srcId="{A1D27D90-3E06-45B4-9D9D-4E455B1FAC99}" destId="{B28084B3-45F2-4891-BD10-F6644773E48F}" srcOrd="2" destOrd="0" presId="urn:microsoft.com/office/officeart/2005/8/layout/hList1"/>
    <dgm:cxn modelId="{DC8C186F-34DD-49D3-A788-17ABA71AA661}" type="presParOf" srcId="{B28084B3-45F2-4891-BD10-F6644773E48F}" destId="{77D20B3A-1B83-4BEE-B310-6B3FA07B2A7C}" srcOrd="0" destOrd="0" presId="urn:microsoft.com/office/officeart/2005/8/layout/hList1"/>
    <dgm:cxn modelId="{3C9F562A-DC3E-444E-A141-4228FEFB34FA}" type="presParOf" srcId="{B28084B3-45F2-4891-BD10-F6644773E48F}" destId="{0AC6192E-DCB7-4801-AD57-BE70F12DFA7C}" srcOrd="1" destOrd="0" presId="urn:microsoft.com/office/officeart/2005/8/layout/hList1"/>
    <dgm:cxn modelId="{40240B8D-8883-4970-BCF4-50A3D207942B}" type="presParOf" srcId="{A1D27D90-3E06-45B4-9D9D-4E455B1FAC99}" destId="{25D4683F-640E-4EF1-887A-B97B0BF0AC41}" srcOrd="3" destOrd="0" presId="urn:microsoft.com/office/officeart/2005/8/layout/hList1"/>
    <dgm:cxn modelId="{4B03473D-36B1-42D4-BC0B-35C4265D4586}" type="presParOf" srcId="{A1D27D90-3E06-45B4-9D9D-4E455B1FAC99}" destId="{914CBB6E-68D7-46B5-B64A-BEF9AB0EB20F}" srcOrd="4" destOrd="0" presId="urn:microsoft.com/office/officeart/2005/8/layout/hList1"/>
    <dgm:cxn modelId="{5E5E5E8F-D165-431B-9E7A-8E767C023FC2}" type="presParOf" srcId="{914CBB6E-68D7-46B5-B64A-BEF9AB0EB20F}" destId="{F78B50C0-C350-4642-BBB8-1CC9889D9C80}" srcOrd="0" destOrd="0" presId="urn:microsoft.com/office/officeart/2005/8/layout/hList1"/>
    <dgm:cxn modelId="{043629EC-09F2-4476-9C61-5BCE73916A2D}" type="presParOf" srcId="{914CBB6E-68D7-46B5-B64A-BEF9AB0EB20F}" destId="{20AED66A-D2B1-4A74-A49A-2D1FD09081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78254-1647-4B1F-A7EC-76859D11B86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4B901B-0D15-4956-A8C9-07D771559C01}">
      <dgm:prSet custT="1"/>
      <dgm:spPr/>
      <dgm:t>
        <a:bodyPr/>
        <a:lstStyle/>
        <a:p>
          <a:r>
            <a:rPr lang="zh-CN" alt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标称</a:t>
          </a:r>
          <a:endParaRPr lang="en-US" sz="18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9C3E3-7737-41D5-859D-CD2FDAB4073A}" type="parTrans" cxnId="{5CFEFB8F-5E3C-40F5-BE76-2AB0AC17DAFD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3699CB6-5C6C-4DCC-B2BA-62A9911D682F}" type="sibTrans" cxnId="{5CFEFB8F-5E3C-40F5-BE76-2AB0AC17DAFD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B81F2D5-FE85-437C-9F21-5103E9AD108A}">
      <dgm:prSet custT="1"/>
      <dgm:spPr/>
      <dgm:t>
        <a:bodyPr/>
        <a:lstStyle/>
        <a:p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身份证</a:t>
          </a:r>
          <a:r>
            <a:rPr lang="zh-CN" alt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，邮编</a:t>
          </a:r>
          <a:endParaRPr lang="en-US" sz="16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33DD69-D8E5-4769-BB1C-C0F4F5957C70}" type="parTrans" cxnId="{163EACF2-3307-4F40-9A89-DF17C94D100A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8B22A2-C779-4944-BB52-D552B7362C9E}" type="sibTrans" cxnId="{163EACF2-3307-4F40-9A89-DF17C94D100A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6131C45-AD0C-4F2D-A725-DE0C62106519}">
      <dgm:prSet custT="1"/>
      <dgm:spPr/>
      <dgm:t>
        <a:bodyPr/>
        <a:lstStyle/>
        <a:p>
          <a:r>
            <a:rPr lang="zh-CN" alt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序数</a:t>
          </a: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endParaRPr lang="en-US" sz="20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EC85E25-DF96-4227-863F-ACD9BFCE0A93}" type="parTrans" cxnId="{77648E72-1775-452D-99E8-18B709B5B619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7A32259-500A-4615-BEED-630803EE4F05}" type="sibTrans" cxnId="{77648E72-1775-452D-99E8-18B709B5B619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588E07-C95D-407C-AE07-DF40C557D57A}">
      <dgm:prSet custT="1"/>
      <dgm:spPr/>
      <dgm:t>
        <a:bodyPr/>
        <a:lstStyle/>
        <a:p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排名</a:t>
          </a:r>
          <a:r>
            <a:rPr lang="zh-CN" alt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(e.g., 薯条口味评分1-10), 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年级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高度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{tall, medium, short}</a:t>
          </a:r>
        </a:p>
      </dgm:t>
    </dgm:pt>
    <dgm:pt modelId="{B0249CC7-CE8C-4F69-A33B-92763B0AA560}" type="parTrans" cxnId="{0264BC17-CFC7-4EEA-846B-AC9875C4EA3A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C1570EB-8C61-45A1-923F-D2798B27F49C}" type="sibTrans" cxnId="{0264BC17-CFC7-4EEA-846B-AC9875C4EA3A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77DA1E4-C3A5-4730-8AC2-C91DE105DE4A}">
      <dgm:prSet custT="1"/>
      <dgm:spPr/>
      <dgm:t>
        <a:bodyPr/>
        <a:lstStyle/>
        <a:p>
          <a:r>
            <a:rPr lang="en-US" sz="2000" b="1" kern="1200" dirty="0" err="1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区间</a:t>
          </a:r>
          <a:endParaRPr lang="en-US" sz="20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447018-67A0-4A8C-8505-D3FB88C07286}" type="parTrans" cxnId="{9F08EA85-95BD-40C1-9F58-47055B41B25F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B03177-F4F7-4BB4-8D67-3BA642C1C903}" type="sibTrans" cxnId="{9F08EA85-95BD-40C1-9F58-47055B41B25F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B9A22C-A592-4180-867C-6C26A7BAD8BA}">
      <dgm:prSet custT="1"/>
      <dgm:spPr/>
      <dgm:t>
        <a:bodyPr/>
        <a:lstStyle/>
        <a:p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日历时间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华氏</a:t>
          </a:r>
          <a:r>
            <a:rPr lang="en-US" altLang="zh-CN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CN" alt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摄氏温度</a:t>
          </a:r>
          <a:endParaRPr lang="en-US" sz="16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B191CE-EBB7-4641-BF68-E3660F8D383A}" type="parTrans" cxnId="{8648BACE-94CC-4904-8221-D41E8BDC350E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DDB180-8229-44C5-93D9-D217FCB71DA2}" type="sibTrans" cxnId="{8648BACE-94CC-4904-8221-D41E8BDC350E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3E5FBA7-74C9-4611-8707-E26F2B259074}">
      <dgm:prSet custT="1"/>
      <dgm:spPr/>
      <dgm:t>
        <a:bodyPr/>
        <a:lstStyle/>
        <a:p>
          <a:r>
            <a:rPr 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比</a:t>
          </a:r>
          <a:r>
            <a:rPr lang="zh-CN" alt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率</a:t>
          </a:r>
          <a:endParaRPr lang="en-US" sz="20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6D5DC3D-00F2-4076-B9FB-51E7DE60DABA}" type="parTrans" cxnId="{0008DB1A-3112-4A89-9EFA-DFFA36DC2328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163DE32-F6C6-4537-BBED-E621C6FCF060}" type="sibTrans" cxnId="{0008DB1A-3112-4A89-9EFA-DFFA36DC2328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1B92549-BBD5-4BEB-8244-D6907702F1A4}">
      <dgm:prSet custT="1"/>
      <dgm:spPr/>
      <dgm:t>
        <a:bodyPr/>
        <a:lstStyle/>
        <a:p>
          <a:r>
            <a:rPr lang="zh-CN" alt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绝对温度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长度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zh-CN" alt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质量，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时间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(e.g., </a:t>
          </a:r>
          <a:r>
            <a:rPr lang="en-US" sz="1600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跑步计时</a:t>
          </a:r>
          <a:r>
            <a:rPr lang="en-US" sz="16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) </a:t>
          </a:r>
        </a:p>
      </dgm:t>
    </dgm:pt>
    <dgm:pt modelId="{9709AD20-F4F3-41F5-B2E0-6A3B180E6BFE}" type="parTrans" cxnId="{10A1E0BA-7F43-452C-8399-A6AAFEA47FF2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49D948-FA45-43C3-9664-B98DC3B30CED}" type="sibTrans" cxnId="{10A1E0BA-7F43-452C-8399-A6AAFEA47FF2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644B23D-3A56-CB4F-8648-E42F7E02F9EB}" type="pres">
      <dgm:prSet presAssocID="{87978254-1647-4B1F-A7EC-76859D11B861}" presName="vert0" presStyleCnt="0">
        <dgm:presLayoutVars>
          <dgm:dir/>
          <dgm:animOne val="branch"/>
          <dgm:animLvl val="lvl"/>
        </dgm:presLayoutVars>
      </dgm:prSet>
      <dgm:spPr/>
    </dgm:pt>
    <dgm:pt modelId="{11832487-3418-4546-BC13-25EF99EA16B0}" type="pres">
      <dgm:prSet presAssocID="{834B901B-0D15-4956-A8C9-07D771559C01}" presName="thickLine" presStyleLbl="alignNode1" presStyleIdx="0" presStyleCnt="4" custLinFactNeighborY="736"/>
      <dgm:spPr/>
    </dgm:pt>
    <dgm:pt modelId="{8E5FDC5D-1ECC-1243-BA88-60952862B7B5}" type="pres">
      <dgm:prSet presAssocID="{834B901B-0D15-4956-A8C9-07D771559C01}" presName="horz1" presStyleCnt="0"/>
      <dgm:spPr/>
    </dgm:pt>
    <dgm:pt modelId="{D4027F09-F87A-F04A-A626-9F903EFAEA6B}" type="pres">
      <dgm:prSet presAssocID="{834B901B-0D15-4956-A8C9-07D771559C01}" presName="tx1" presStyleLbl="revTx" presStyleIdx="0" presStyleCnt="8"/>
      <dgm:spPr/>
    </dgm:pt>
    <dgm:pt modelId="{BBD785DB-C09A-944B-BCB1-C94292567C3F}" type="pres">
      <dgm:prSet presAssocID="{834B901B-0D15-4956-A8C9-07D771559C01}" presName="vert1" presStyleCnt="0"/>
      <dgm:spPr/>
    </dgm:pt>
    <dgm:pt modelId="{0D7374BE-99E1-5E46-81E2-43C54B047987}" type="pres">
      <dgm:prSet presAssocID="{BB81F2D5-FE85-437C-9F21-5103E9AD108A}" presName="vertSpace2a" presStyleCnt="0"/>
      <dgm:spPr/>
    </dgm:pt>
    <dgm:pt modelId="{DB07A687-5C7B-314B-963D-6A5F4C89D002}" type="pres">
      <dgm:prSet presAssocID="{BB81F2D5-FE85-437C-9F21-5103E9AD108A}" presName="horz2" presStyleCnt="0"/>
      <dgm:spPr/>
    </dgm:pt>
    <dgm:pt modelId="{46C9F997-0E6D-2942-AB53-DC2D07C21085}" type="pres">
      <dgm:prSet presAssocID="{BB81F2D5-FE85-437C-9F21-5103E9AD108A}" presName="horzSpace2" presStyleCnt="0"/>
      <dgm:spPr/>
    </dgm:pt>
    <dgm:pt modelId="{36442D51-B145-5A4E-BB7D-111F2B0A0B76}" type="pres">
      <dgm:prSet presAssocID="{BB81F2D5-FE85-437C-9F21-5103E9AD108A}" presName="tx2" presStyleLbl="revTx" presStyleIdx="1" presStyleCnt="8"/>
      <dgm:spPr/>
    </dgm:pt>
    <dgm:pt modelId="{7E51DE53-C6A8-5F4E-ADA7-236B8B3B8F49}" type="pres">
      <dgm:prSet presAssocID="{BB81F2D5-FE85-437C-9F21-5103E9AD108A}" presName="vert2" presStyleCnt="0"/>
      <dgm:spPr/>
    </dgm:pt>
    <dgm:pt modelId="{05CFAE2F-2AF7-F544-815A-6F6AB045E680}" type="pres">
      <dgm:prSet presAssocID="{BB81F2D5-FE85-437C-9F21-5103E9AD108A}" presName="thinLine2b" presStyleLbl="callout" presStyleIdx="0" presStyleCnt="4"/>
      <dgm:spPr/>
    </dgm:pt>
    <dgm:pt modelId="{79DF68E4-117F-2845-843B-69050BDE317F}" type="pres">
      <dgm:prSet presAssocID="{BB81F2D5-FE85-437C-9F21-5103E9AD108A}" presName="vertSpace2b" presStyleCnt="0"/>
      <dgm:spPr/>
    </dgm:pt>
    <dgm:pt modelId="{35F317E3-3EF6-8043-946C-B82C982A0BF6}" type="pres">
      <dgm:prSet presAssocID="{66131C45-AD0C-4F2D-A725-DE0C62106519}" presName="thickLine" presStyleLbl="alignNode1" presStyleIdx="1" presStyleCnt="4"/>
      <dgm:spPr/>
    </dgm:pt>
    <dgm:pt modelId="{735798DC-614F-B743-B0D9-562D6A8213C1}" type="pres">
      <dgm:prSet presAssocID="{66131C45-AD0C-4F2D-A725-DE0C62106519}" presName="horz1" presStyleCnt="0"/>
      <dgm:spPr/>
    </dgm:pt>
    <dgm:pt modelId="{B4EC017A-FFCF-CF4D-968E-43DBB12F9EE6}" type="pres">
      <dgm:prSet presAssocID="{66131C45-AD0C-4F2D-A725-DE0C62106519}" presName="tx1" presStyleLbl="revTx" presStyleIdx="2" presStyleCnt="8"/>
      <dgm:spPr/>
    </dgm:pt>
    <dgm:pt modelId="{FFA2156C-E89C-C34E-850F-C4E8463166A4}" type="pres">
      <dgm:prSet presAssocID="{66131C45-AD0C-4F2D-A725-DE0C62106519}" presName="vert1" presStyleCnt="0"/>
      <dgm:spPr/>
    </dgm:pt>
    <dgm:pt modelId="{0E413843-2973-1440-A2F3-9F89BDD2BCC7}" type="pres">
      <dgm:prSet presAssocID="{E3588E07-C95D-407C-AE07-DF40C557D57A}" presName="vertSpace2a" presStyleCnt="0"/>
      <dgm:spPr/>
    </dgm:pt>
    <dgm:pt modelId="{AF2EEBAA-451A-B445-88F1-3E309A5D6179}" type="pres">
      <dgm:prSet presAssocID="{E3588E07-C95D-407C-AE07-DF40C557D57A}" presName="horz2" presStyleCnt="0"/>
      <dgm:spPr/>
    </dgm:pt>
    <dgm:pt modelId="{D701ADAD-E351-B047-B8E7-872C8B78159A}" type="pres">
      <dgm:prSet presAssocID="{E3588E07-C95D-407C-AE07-DF40C557D57A}" presName="horzSpace2" presStyleCnt="0"/>
      <dgm:spPr/>
    </dgm:pt>
    <dgm:pt modelId="{EBF2D726-046A-5A4C-88BB-F6B6681EC372}" type="pres">
      <dgm:prSet presAssocID="{E3588E07-C95D-407C-AE07-DF40C557D57A}" presName="tx2" presStyleLbl="revTx" presStyleIdx="3" presStyleCnt="8"/>
      <dgm:spPr/>
    </dgm:pt>
    <dgm:pt modelId="{7C95DBEE-537E-CC45-948F-C5D4E2F62741}" type="pres">
      <dgm:prSet presAssocID="{E3588E07-C95D-407C-AE07-DF40C557D57A}" presName="vert2" presStyleCnt="0"/>
      <dgm:spPr/>
    </dgm:pt>
    <dgm:pt modelId="{ECC1FC6F-B282-464C-82F6-2888D5B5ACAC}" type="pres">
      <dgm:prSet presAssocID="{E3588E07-C95D-407C-AE07-DF40C557D57A}" presName="thinLine2b" presStyleLbl="callout" presStyleIdx="1" presStyleCnt="4"/>
      <dgm:spPr/>
    </dgm:pt>
    <dgm:pt modelId="{F32F8843-EB5F-C64E-BF41-36163C64A761}" type="pres">
      <dgm:prSet presAssocID="{E3588E07-C95D-407C-AE07-DF40C557D57A}" presName="vertSpace2b" presStyleCnt="0"/>
      <dgm:spPr/>
    </dgm:pt>
    <dgm:pt modelId="{52EE419B-FAE0-0A49-BCE0-6481CD2B82A1}" type="pres">
      <dgm:prSet presAssocID="{677DA1E4-C3A5-4730-8AC2-C91DE105DE4A}" presName="thickLine" presStyleLbl="alignNode1" presStyleIdx="2" presStyleCnt="4"/>
      <dgm:spPr/>
    </dgm:pt>
    <dgm:pt modelId="{F99BE0A1-CB05-FC4D-9C5E-724C573C6DBC}" type="pres">
      <dgm:prSet presAssocID="{677DA1E4-C3A5-4730-8AC2-C91DE105DE4A}" presName="horz1" presStyleCnt="0"/>
      <dgm:spPr/>
    </dgm:pt>
    <dgm:pt modelId="{3886633C-36D4-BD4F-9106-6CAD80562367}" type="pres">
      <dgm:prSet presAssocID="{677DA1E4-C3A5-4730-8AC2-C91DE105DE4A}" presName="tx1" presStyleLbl="revTx" presStyleIdx="4" presStyleCnt="8"/>
      <dgm:spPr/>
    </dgm:pt>
    <dgm:pt modelId="{EAF12F0C-25F5-5446-AE7C-81AC07743C41}" type="pres">
      <dgm:prSet presAssocID="{677DA1E4-C3A5-4730-8AC2-C91DE105DE4A}" presName="vert1" presStyleCnt="0"/>
      <dgm:spPr/>
    </dgm:pt>
    <dgm:pt modelId="{36E69737-2EA5-DF40-8624-AF1536D9059F}" type="pres">
      <dgm:prSet presAssocID="{96B9A22C-A592-4180-867C-6C26A7BAD8BA}" presName="vertSpace2a" presStyleCnt="0"/>
      <dgm:spPr/>
    </dgm:pt>
    <dgm:pt modelId="{0E3D9C77-8615-064A-B3C8-909D8C100032}" type="pres">
      <dgm:prSet presAssocID="{96B9A22C-A592-4180-867C-6C26A7BAD8BA}" presName="horz2" presStyleCnt="0"/>
      <dgm:spPr/>
    </dgm:pt>
    <dgm:pt modelId="{634AD199-A332-D942-B78F-DF046880CB66}" type="pres">
      <dgm:prSet presAssocID="{96B9A22C-A592-4180-867C-6C26A7BAD8BA}" presName="horzSpace2" presStyleCnt="0"/>
      <dgm:spPr/>
    </dgm:pt>
    <dgm:pt modelId="{8636C0AF-1F2F-334A-852B-4343D79BF285}" type="pres">
      <dgm:prSet presAssocID="{96B9A22C-A592-4180-867C-6C26A7BAD8BA}" presName="tx2" presStyleLbl="revTx" presStyleIdx="5" presStyleCnt="8"/>
      <dgm:spPr/>
    </dgm:pt>
    <dgm:pt modelId="{0F54571C-2610-E34C-8D20-50B53B8B4231}" type="pres">
      <dgm:prSet presAssocID="{96B9A22C-A592-4180-867C-6C26A7BAD8BA}" presName="vert2" presStyleCnt="0"/>
      <dgm:spPr/>
    </dgm:pt>
    <dgm:pt modelId="{D903EEE0-843B-D843-8D76-7CBBB0F2AC3D}" type="pres">
      <dgm:prSet presAssocID="{96B9A22C-A592-4180-867C-6C26A7BAD8BA}" presName="thinLine2b" presStyleLbl="callout" presStyleIdx="2" presStyleCnt="4"/>
      <dgm:spPr/>
    </dgm:pt>
    <dgm:pt modelId="{4F17BF17-4B37-4549-BAA3-C03B99C14C0A}" type="pres">
      <dgm:prSet presAssocID="{96B9A22C-A592-4180-867C-6C26A7BAD8BA}" presName="vertSpace2b" presStyleCnt="0"/>
      <dgm:spPr/>
    </dgm:pt>
    <dgm:pt modelId="{60BA4DDD-1982-2E4A-8856-DB4B09BADD02}" type="pres">
      <dgm:prSet presAssocID="{13E5FBA7-74C9-4611-8707-E26F2B259074}" presName="thickLine" presStyleLbl="alignNode1" presStyleIdx="3" presStyleCnt="4"/>
      <dgm:spPr/>
    </dgm:pt>
    <dgm:pt modelId="{4745FD9F-D2E5-3547-8305-BDE00E63F149}" type="pres">
      <dgm:prSet presAssocID="{13E5FBA7-74C9-4611-8707-E26F2B259074}" presName="horz1" presStyleCnt="0"/>
      <dgm:spPr/>
    </dgm:pt>
    <dgm:pt modelId="{F976F573-1AF5-F546-9F4C-1407D48BE522}" type="pres">
      <dgm:prSet presAssocID="{13E5FBA7-74C9-4611-8707-E26F2B259074}" presName="tx1" presStyleLbl="revTx" presStyleIdx="6" presStyleCnt="8"/>
      <dgm:spPr/>
    </dgm:pt>
    <dgm:pt modelId="{B767B950-76F9-A14D-9C02-E3F29EB2E2F3}" type="pres">
      <dgm:prSet presAssocID="{13E5FBA7-74C9-4611-8707-E26F2B259074}" presName="vert1" presStyleCnt="0"/>
      <dgm:spPr/>
    </dgm:pt>
    <dgm:pt modelId="{A215601D-57C5-3A4F-ADCA-DF5217B742DC}" type="pres">
      <dgm:prSet presAssocID="{11B92549-BBD5-4BEB-8244-D6907702F1A4}" presName="vertSpace2a" presStyleCnt="0"/>
      <dgm:spPr/>
    </dgm:pt>
    <dgm:pt modelId="{56059F3F-AA06-EF48-B23B-91CDD46168B1}" type="pres">
      <dgm:prSet presAssocID="{11B92549-BBD5-4BEB-8244-D6907702F1A4}" presName="horz2" presStyleCnt="0"/>
      <dgm:spPr/>
    </dgm:pt>
    <dgm:pt modelId="{E348D0AC-E15A-5E4D-AB35-8F449AD1A368}" type="pres">
      <dgm:prSet presAssocID="{11B92549-BBD5-4BEB-8244-D6907702F1A4}" presName="horzSpace2" presStyleCnt="0"/>
      <dgm:spPr/>
    </dgm:pt>
    <dgm:pt modelId="{3E2A7B9D-E10E-964F-A917-2098B32CF74C}" type="pres">
      <dgm:prSet presAssocID="{11B92549-BBD5-4BEB-8244-D6907702F1A4}" presName="tx2" presStyleLbl="revTx" presStyleIdx="7" presStyleCnt="8"/>
      <dgm:spPr/>
    </dgm:pt>
    <dgm:pt modelId="{EE53BBFB-6795-F847-94F8-2A811DA344D9}" type="pres">
      <dgm:prSet presAssocID="{11B92549-BBD5-4BEB-8244-D6907702F1A4}" presName="vert2" presStyleCnt="0"/>
      <dgm:spPr/>
    </dgm:pt>
    <dgm:pt modelId="{E24004C4-5073-4249-A6A0-9FD2118BB0C8}" type="pres">
      <dgm:prSet presAssocID="{11B92549-BBD5-4BEB-8244-D6907702F1A4}" presName="thinLine2b" presStyleLbl="callout" presStyleIdx="3" presStyleCnt="4"/>
      <dgm:spPr/>
    </dgm:pt>
    <dgm:pt modelId="{9420EEF5-0E56-8141-AFB4-259EEB033FD6}" type="pres">
      <dgm:prSet presAssocID="{11B92549-BBD5-4BEB-8244-D6907702F1A4}" presName="vertSpace2b" presStyleCnt="0"/>
      <dgm:spPr/>
    </dgm:pt>
  </dgm:ptLst>
  <dgm:cxnLst>
    <dgm:cxn modelId="{BD0E8507-5B95-D44D-A425-98E9BEC99620}" type="presOf" srcId="{E3588E07-C95D-407C-AE07-DF40C557D57A}" destId="{EBF2D726-046A-5A4C-88BB-F6B6681EC372}" srcOrd="0" destOrd="0" presId="urn:microsoft.com/office/officeart/2008/layout/LinedList"/>
    <dgm:cxn modelId="{0264BC17-CFC7-4EEA-846B-AC9875C4EA3A}" srcId="{66131C45-AD0C-4F2D-A725-DE0C62106519}" destId="{E3588E07-C95D-407C-AE07-DF40C557D57A}" srcOrd="0" destOrd="0" parTransId="{B0249CC7-CE8C-4F69-A33B-92763B0AA560}" sibTransId="{5C1570EB-8C61-45A1-923F-D2798B27F49C}"/>
    <dgm:cxn modelId="{0008DB1A-3112-4A89-9EFA-DFFA36DC2328}" srcId="{87978254-1647-4B1F-A7EC-76859D11B861}" destId="{13E5FBA7-74C9-4611-8707-E26F2B259074}" srcOrd="3" destOrd="0" parTransId="{86D5DC3D-00F2-4076-B9FB-51E7DE60DABA}" sibTransId="{A163DE32-F6C6-4537-BBED-E621C6FCF060}"/>
    <dgm:cxn modelId="{5380275E-71F9-6C47-8467-6613938269B7}" type="presOf" srcId="{BB81F2D5-FE85-437C-9F21-5103E9AD108A}" destId="{36442D51-B145-5A4E-BB7D-111F2B0A0B76}" srcOrd="0" destOrd="0" presId="urn:microsoft.com/office/officeart/2008/layout/LinedList"/>
    <dgm:cxn modelId="{98815163-F829-9D4D-B321-F2F572D5733A}" type="presOf" srcId="{677DA1E4-C3A5-4730-8AC2-C91DE105DE4A}" destId="{3886633C-36D4-BD4F-9106-6CAD80562367}" srcOrd="0" destOrd="0" presId="urn:microsoft.com/office/officeart/2008/layout/LinedList"/>
    <dgm:cxn modelId="{7C8AA26C-861B-4545-BF9A-ADE861D01B63}" type="presOf" srcId="{66131C45-AD0C-4F2D-A725-DE0C62106519}" destId="{B4EC017A-FFCF-CF4D-968E-43DBB12F9EE6}" srcOrd="0" destOrd="0" presId="urn:microsoft.com/office/officeart/2008/layout/LinedList"/>
    <dgm:cxn modelId="{6B4F8950-4652-FC4C-8390-0598BFBC843D}" type="presOf" srcId="{13E5FBA7-74C9-4611-8707-E26F2B259074}" destId="{F976F573-1AF5-F546-9F4C-1407D48BE522}" srcOrd="0" destOrd="0" presId="urn:microsoft.com/office/officeart/2008/layout/LinedList"/>
    <dgm:cxn modelId="{77648E72-1775-452D-99E8-18B709B5B619}" srcId="{87978254-1647-4B1F-A7EC-76859D11B861}" destId="{66131C45-AD0C-4F2D-A725-DE0C62106519}" srcOrd="1" destOrd="0" parTransId="{BEC85E25-DF96-4227-863F-ACD9BFCE0A93}" sibTransId="{67A32259-500A-4615-BEED-630803EE4F05}"/>
    <dgm:cxn modelId="{9F08EA85-95BD-40C1-9F58-47055B41B25F}" srcId="{87978254-1647-4B1F-A7EC-76859D11B861}" destId="{677DA1E4-C3A5-4730-8AC2-C91DE105DE4A}" srcOrd="2" destOrd="0" parTransId="{3A447018-67A0-4A8C-8505-D3FB88C07286}" sibTransId="{30B03177-F4F7-4BB4-8D67-3BA642C1C903}"/>
    <dgm:cxn modelId="{5CFEFB8F-5E3C-40F5-BE76-2AB0AC17DAFD}" srcId="{87978254-1647-4B1F-A7EC-76859D11B861}" destId="{834B901B-0D15-4956-A8C9-07D771559C01}" srcOrd="0" destOrd="0" parTransId="{A9C9C3E3-7737-41D5-859D-CD2FDAB4073A}" sibTransId="{33699CB6-5C6C-4DCC-B2BA-62A9911D682F}"/>
    <dgm:cxn modelId="{B8C219A6-5E4A-804C-9A53-36EFB7815C3A}" type="presOf" srcId="{11B92549-BBD5-4BEB-8244-D6907702F1A4}" destId="{3E2A7B9D-E10E-964F-A917-2098B32CF74C}" srcOrd="0" destOrd="0" presId="urn:microsoft.com/office/officeart/2008/layout/LinedList"/>
    <dgm:cxn modelId="{6367F4A7-A1E1-A74F-A2F8-20ABA4A07F01}" type="presOf" srcId="{834B901B-0D15-4956-A8C9-07D771559C01}" destId="{D4027F09-F87A-F04A-A626-9F903EFAEA6B}" srcOrd="0" destOrd="0" presId="urn:microsoft.com/office/officeart/2008/layout/LinedList"/>
    <dgm:cxn modelId="{10A1E0BA-7F43-452C-8399-A6AAFEA47FF2}" srcId="{13E5FBA7-74C9-4611-8707-E26F2B259074}" destId="{11B92549-BBD5-4BEB-8244-D6907702F1A4}" srcOrd="0" destOrd="0" parTransId="{9709AD20-F4F3-41F5-B2E0-6A3B180E6BFE}" sibTransId="{0A49D948-FA45-43C3-9664-B98DC3B30CED}"/>
    <dgm:cxn modelId="{8648BACE-94CC-4904-8221-D41E8BDC350E}" srcId="{677DA1E4-C3A5-4730-8AC2-C91DE105DE4A}" destId="{96B9A22C-A592-4180-867C-6C26A7BAD8BA}" srcOrd="0" destOrd="0" parTransId="{4BB191CE-EBB7-4641-BF68-E3660F8D383A}" sibTransId="{A6DDB180-8229-44C5-93D9-D217FCB71DA2}"/>
    <dgm:cxn modelId="{A34AADE7-0687-8F4C-9D88-FAAD7FE4ACA4}" type="presOf" srcId="{87978254-1647-4B1F-A7EC-76859D11B861}" destId="{4644B23D-3A56-CB4F-8648-E42F7E02F9EB}" srcOrd="0" destOrd="0" presId="urn:microsoft.com/office/officeart/2008/layout/LinedList"/>
    <dgm:cxn modelId="{163EACF2-3307-4F40-9A89-DF17C94D100A}" srcId="{834B901B-0D15-4956-A8C9-07D771559C01}" destId="{BB81F2D5-FE85-437C-9F21-5103E9AD108A}" srcOrd="0" destOrd="0" parTransId="{4B33DD69-D8E5-4769-BB1C-C0F4F5957C70}" sibTransId="{0A8B22A2-C779-4944-BB52-D552B7362C9E}"/>
    <dgm:cxn modelId="{588F4FFE-6F4E-B74E-B024-E7B433CB771F}" type="presOf" srcId="{96B9A22C-A592-4180-867C-6C26A7BAD8BA}" destId="{8636C0AF-1F2F-334A-852B-4343D79BF285}" srcOrd="0" destOrd="0" presId="urn:microsoft.com/office/officeart/2008/layout/LinedList"/>
    <dgm:cxn modelId="{28025582-09C2-0544-BC1B-0F897F08058A}" type="presParOf" srcId="{4644B23D-3A56-CB4F-8648-E42F7E02F9EB}" destId="{11832487-3418-4546-BC13-25EF99EA16B0}" srcOrd="0" destOrd="0" presId="urn:microsoft.com/office/officeart/2008/layout/LinedList"/>
    <dgm:cxn modelId="{B2512605-C71E-6B44-93C8-5FFA75ADC073}" type="presParOf" srcId="{4644B23D-3A56-CB4F-8648-E42F7E02F9EB}" destId="{8E5FDC5D-1ECC-1243-BA88-60952862B7B5}" srcOrd="1" destOrd="0" presId="urn:microsoft.com/office/officeart/2008/layout/LinedList"/>
    <dgm:cxn modelId="{59078365-0C54-0246-8DE9-D2C17287339B}" type="presParOf" srcId="{8E5FDC5D-1ECC-1243-BA88-60952862B7B5}" destId="{D4027F09-F87A-F04A-A626-9F903EFAEA6B}" srcOrd="0" destOrd="0" presId="urn:microsoft.com/office/officeart/2008/layout/LinedList"/>
    <dgm:cxn modelId="{A417378E-72A7-914D-B4B9-C2264160A120}" type="presParOf" srcId="{8E5FDC5D-1ECC-1243-BA88-60952862B7B5}" destId="{BBD785DB-C09A-944B-BCB1-C94292567C3F}" srcOrd="1" destOrd="0" presId="urn:microsoft.com/office/officeart/2008/layout/LinedList"/>
    <dgm:cxn modelId="{378B6C1B-08AB-954C-9870-63B9375ECFFD}" type="presParOf" srcId="{BBD785DB-C09A-944B-BCB1-C94292567C3F}" destId="{0D7374BE-99E1-5E46-81E2-43C54B047987}" srcOrd="0" destOrd="0" presId="urn:microsoft.com/office/officeart/2008/layout/LinedList"/>
    <dgm:cxn modelId="{21436A0F-6693-ED45-9CE4-4AE7FEE66DF0}" type="presParOf" srcId="{BBD785DB-C09A-944B-BCB1-C94292567C3F}" destId="{DB07A687-5C7B-314B-963D-6A5F4C89D002}" srcOrd="1" destOrd="0" presId="urn:microsoft.com/office/officeart/2008/layout/LinedList"/>
    <dgm:cxn modelId="{DE1B6281-B0A6-9D4F-B5F0-6B7D5CAE3ADE}" type="presParOf" srcId="{DB07A687-5C7B-314B-963D-6A5F4C89D002}" destId="{46C9F997-0E6D-2942-AB53-DC2D07C21085}" srcOrd="0" destOrd="0" presId="urn:microsoft.com/office/officeart/2008/layout/LinedList"/>
    <dgm:cxn modelId="{F47DB524-23DB-0B40-BD80-1020A41CC619}" type="presParOf" srcId="{DB07A687-5C7B-314B-963D-6A5F4C89D002}" destId="{36442D51-B145-5A4E-BB7D-111F2B0A0B76}" srcOrd="1" destOrd="0" presId="urn:microsoft.com/office/officeart/2008/layout/LinedList"/>
    <dgm:cxn modelId="{0DC7E395-CE09-B146-8933-A7FF926012F8}" type="presParOf" srcId="{DB07A687-5C7B-314B-963D-6A5F4C89D002}" destId="{7E51DE53-C6A8-5F4E-ADA7-236B8B3B8F49}" srcOrd="2" destOrd="0" presId="urn:microsoft.com/office/officeart/2008/layout/LinedList"/>
    <dgm:cxn modelId="{208B0581-37D8-2347-837D-70DDB1F8231B}" type="presParOf" srcId="{BBD785DB-C09A-944B-BCB1-C94292567C3F}" destId="{05CFAE2F-2AF7-F544-815A-6F6AB045E680}" srcOrd="2" destOrd="0" presId="urn:microsoft.com/office/officeart/2008/layout/LinedList"/>
    <dgm:cxn modelId="{2F71C6DB-E562-4642-9F74-196A5E375FA9}" type="presParOf" srcId="{BBD785DB-C09A-944B-BCB1-C94292567C3F}" destId="{79DF68E4-117F-2845-843B-69050BDE317F}" srcOrd="3" destOrd="0" presId="urn:microsoft.com/office/officeart/2008/layout/LinedList"/>
    <dgm:cxn modelId="{6F5D0C70-32E6-D449-960A-E9DA805BF278}" type="presParOf" srcId="{4644B23D-3A56-CB4F-8648-E42F7E02F9EB}" destId="{35F317E3-3EF6-8043-946C-B82C982A0BF6}" srcOrd="2" destOrd="0" presId="urn:microsoft.com/office/officeart/2008/layout/LinedList"/>
    <dgm:cxn modelId="{ADDC94F4-E762-C74C-BE0D-BE033925451F}" type="presParOf" srcId="{4644B23D-3A56-CB4F-8648-E42F7E02F9EB}" destId="{735798DC-614F-B743-B0D9-562D6A8213C1}" srcOrd="3" destOrd="0" presId="urn:microsoft.com/office/officeart/2008/layout/LinedList"/>
    <dgm:cxn modelId="{46FCA93E-27E3-1947-B2F4-8D16EB2D5B9E}" type="presParOf" srcId="{735798DC-614F-B743-B0D9-562D6A8213C1}" destId="{B4EC017A-FFCF-CF4D-968E-43DBB12F9EE6}" srcOrd="0" destOrd="0" presId="urn:microsoft.com/office/officeart/2008/layout/LinedList"/>
    <dgm:cxn modelId="{CAB8A02D-7AE6-AF46-A0BC-BEEB77C37975}" type="presParOf" srcId="{735798DC-614F-B743-B0D9-562D6A8213C1}" destId="{FFA2156C-E89C-C34E-850F-C4E8463166A4}" srcOrd="1" destOrd="0" presId="urn:microsoft.com/office/officeart/2008/layout/LinedList"/>
    <dgm:cxn modelId="{C3C1F66E-58A8-BC44-9815-28B3C01335A9}" type="presParOf" srcId="{FFA2156C-E89C-C34E-850F-C4E8463166A4}" destId="{0E413843-2973-1440-A2F3-9F89BDD2BCC7}" srcOrd="0" destOrd="0" presId="urn:microsoft.com/office/officeart/2008/layout/LinedList"/>
    <dgm:cxn modelId="{A2254CD7-E4BD-3C45-988E-3D6703D844FD}" type="presParOf" srcId="{FFA2156C-E89C-C34E-850F-C4E8463166A4}" destId="{AF2EEBAA-451A-B445-88F1-3E309A5D6179}" srcOrd="1" destOrd="0" presId="urn:microsoft.com/office/officeart/2008/layout/LinedList"/>
    <dgm:cxn modelId="{C2DA392F-85D9-9142-B0DC-0B2C1384AFA1}" type="presParOf" srcId="{AF2EEBAA-451A-B445-88F1-3E309A5D6179}" destId="{D701ADAD-E351-B047-B8E7-872C8B78159A}" srcOrd="0" destOrd="0" presId="urn:microsoft.com/office/officeart/2008/layout/LinedList"/>
    <dgm:cxn modelId="{BAFE79E0-D185-1A47-9DEA-68B046D87A4E}" type="presParOf" srcId="{AF2EEBAA-451A-B445-88F1-3E309A5D6179}" destId="{EBF2D726-046A-5A4C-88BB-F6B6681EC372}" srcOrd="1" destOrd="0" presId="urn:microsoft.com/office/officeart/2008/layout/LinedList"/>
    <dgm:cxn modelId="{C1891BE0-0B9E-2647-BA4C-54B0B1E9D69C}" type="presParOf" srcId="{AF2EEBAA-451A-B445-88F1-3E309A5D6179}" destId="{7C95DBEE-537E-CC45-948F-C5D4E2F62741}" srcOrd="2" destOrd="0" presId="urn:microsoft.com/office/officeart/2008/layout/LinedList"/>
    <dgm:cxn modelId="{5362227E-2C60-5346-AC35-43B88E7E0C51}" type="presParOf" srcId="{FFA2156C-E89C-C34E-850F-C4E8463166A4}" destId="{ECC1FC6F-B282-464C-82F6-2888D5B5ACAC}" srcOrd="2" destOrd="0" presId="urn:microsoft.com/office/officeart/2008/layout/LinedList"/>
    <dgm:cxn modelId="{4BD2A31C-BA08-C94F-B57A-43F0676A5C8F}" type="presParOf" srcId="{FFA2156C-E89C-C34E-850F-C4E8463166A4}" destId="{F32F8843-EB5F-C64E-BF41-36163C64A761}" srcOrd="3" destOrd="0" presId="urn:microsoft.com/office/officeart/2008/layout/LinedList"/>
    <dgm:cxn modelId="{88C3FC73-699D-5847-9070-E1152AFC5CD5}" type="presParOf" srcId="{4644B23D-3A56-CB4F-8648-E42F7E02F9EB}" destId="{52EE419B-FAE0-0A49-BCE0-6481CD2B82A1}" srcOrd="4" destOrd="0" presId="urn:microsoft.com/office/officeart/2008/layout/LinedList"/>
    <dgm:cxn modelId="{BCF99DB2-2410-8F40-B7A5-FE9DE32D834C}" type="presParOf" srcId="{4644B23D-3A56-CB4F-8648-E42F7E02F9EB}" destId="{F99BE0A1-CB05-FC4D-9C5E-724C573C6DBC}" srcOrd="5" destOrd="0" presId="urn:microsoft.com/office/officeart/2008/layout/LinedList"/>
    <dgm:cxn modelId="{8AFA638E-2E6D-9E4F-8AC6-A9AADA7489D8}" type="presParOf" srcId="{F99BE0A1-CB05-FC4D-9C5E-724C573C6DBC}" destId="{3886633C-36D4-BD4F-9106-6CAD80562367}" srcOrd="0" destOrd="0" presId="urn:microsoft.com/office/officeart/2008/layout/LinedList"/>
    <dgm:cxn modelId="{9126B397-C11F-2C4E-A88D-F24FC5FA89ED}" type="presParOf" srcId="{F99BE0A1-CB05-FC4D-9C5E-724C573C6DBC}" destId="{EAF12F0C-25F5-5446-AE7C-81AC07743C41}" srcOrd="1" destOrd="0" presId="urn:microsoft.com/office/officeart/2008/layout/LinedList"/>
    <dgm:cxn modelId="{9DDE5ADC-B4A1-AF44-9905-4E229AE1F5E7}" type="presParOf" srcId="{EAF12F0C-25F5-5446-AE7C-81AC07743C41}" destId="{36E69737-2EA5-DF40-8624-AF1536D9059F}" srcOrd="0" destOrd="0" presId="urn:microsoft.com/office/officeart/2008/layout/LinedList"/>
    <dgm:cxn modelId="{58BB674E-D9E7-C743-AEE9-CD5DBB38B72C}" type="presParOf" srcId="{EAF12F0C-25F5-5446-AE7C-81AC07743C41}" destId="{0E3D9C77-8615-064A-B3C8-909D8C100032}" srcOrd="1" destOrd="0" presId="urn:microsoft.com/office/officeart/2008/layout/LinedList"/>
    <dgm:cxn modelId="{FEB1FB09-24C0-A444-BB8F-CD50773E1B28}" type="presParOf" srcId="{0E3D9C77-8615-064A-B3C8-909D8C100032}" destId="{634AD199-A332-D942-B78F-DF046880CB66}" srcOrd="0" destOrd="0" presId="urn:microsoft.com/office/officeart/2008/layout/LinedList"/>
    <dgm:cxn modelId="{8CCAF066-A9B9-EA4B-BE40-6BD91DB7B4BD}" type="presParOf" srcId="{0E3D9C77-8615-064A-B3C8-909D8C100032}" destId="{8636C0AF-1F2F-334A-852B-4343D79BF285}" srcOrd="1" destOrd="0" presId="urn:microsoft.com/office/officeart/2008/layout/LinedList"/>
    <dgm:cxn modelId="{5374D5F6-24AC-2E4A-A901-4B9DB6CFF37A}" type="presParOf" srcId="{0E3D9C77-8615-064A-B3C8-909D8C100032}" destId="{0F54571C-2610-E34C-8D20-50B53B8B4231}" srcOrd="2" destOrd="0" presId="urn:microsoft.com/office/officeart/2008/layout/LinedList"/>
    <dgm:cxn modelId="{A24744A7-CD6B-A646-8125-F7BF21F95BC4}" type="presParOf" srcId="{EAF12F0C-25F5-5446-AE7C-81AC07743C41}" destId="{D903EEE0-843B-D843-8D76-7CBBB0F2AC3D}" srcOrd="2" destOrd="0" presId="urn:microsoft.com/office/officeart/2008/layout/LinedList"/>
    <dgm:cxn modelId="{03C7F937-93DE-AA41-9CB3-5025B40F1185}" type="presParOf" srcId="{EAF12F0C-25F5-5446-AE7C-81AC07743C41}" destId="{4F17BF17-4B37-4549-BAA3-C03B99C14C0A}" srcOrd="3" destOrd="0" presId="urn:microsoft.com/office/officeart/2008/layout/LinedList"/>
    <dgm:cxn modelId="{4DA61E37-1830-5049-9140-9BBD4D780983}" type="presParOf" srcId="{4644B23D-3A56-CB4F-8648-E42F7E02F9EB}" destId="{60BA4DDD-1982-2E4A-8856-DB4B09BADD02}" srcOrd="6" destOrd="0" presId="urn:microsoft.com/office/officeart/2008/layout/LinedList"/>
    <dgm:cxn modelId="{CC2444A6-E6C5-8A43-B5AE-4EC97A0A8BD6}" type="presParOf" srcId="{4644B23D-3A56-CB4F-8648-E42F7E02F9EB}" destId="{4745FD9F-D2E5-3547-8305-BDE00E63F149}" srcOrd="7" destOrd="0" presId="urn:microsoft.com/office/officeart/2008/layout/LinedList"/>
    <dgm:cxn modelId="{898770C7-B610-E245-A98C-2125B60F0C4B}" type="presParOf" srcId="{4745FD9F-D2E5-3547-8305-BDE00E63F149}" destId="{F976F573-1AF5-F546-9F4C-1407D48BE522}" srcOrd="0" destOrd="0" presId="urn:microsoft.com/office/officeart/2008/layout/LinedList"/>
    <dgm:cxn modelId="{09851546-E21E-0346-90CD-7458FA0A9D5D}" type="presParOf" srcId="{4745FD9F-D2E5-3547-8305-BDE00E63F149}" destId="{B767B950-76F9-A14D-9C02-E3F29EB2E2F3}" srcOrd="1" destOrd="0" presId="urn:microsoft.com/office/officeart/2008/layout/LinedList"/>
    <dgm:cxn modelId="{2B43181D-63F1-0249-84B2-BBC5B2895B65}" type="presParOf" srcId="{B767B950-76F9-A14D-9C02-E3F29EB2E2F3}" destId="{A215601D-57C5-3A4F-ADCA-DF5217B742DC}" srcOrd="0" destOrd="0" presId="urn:microsoft.com/office/officeart/2008/layout/LinedList"/>
    <dgm:cxn modelId="{E29AE493-FC99-364D-9D6C-A1195857AE9B}" type="presParOf" srcId="{B767B950-76F9-A14D-9C02-E3F29EB2E2F3}" destId="{56059F3F-AA06-EF48-B23B-91CDD46168B1}" srcOrd="1" destOrd="0" presId="urn:microsoft.com/office/officeart/2008/layout/LinedList"/>
    <dgm:cxn modelId="{67DA9602-5E12-8043-94C8-FA4EF6AA01A7}" type="presParOf" srcId="{56059F3F-AA06-EF48-B23B-91CDD46168B1}" destId="{E348D0AC-E15A-5E4D-AB35-8F449AD1A368}" srcOrd="0" destOrd="0" presId="urn:microsoft.com/office/officeart/2008/layout/LinedList"/>
    <dgm:cxn modelId="{3BD44A79-1D33-444F-BC02-047A13C3B072}" type="presParOf" srcId="{56059F3F-AA06-EF48-B23B-91CDD46168B1}" destId="{3E2A7B9D-E10E-964F-A917-2098B32CF74C}" srcOrd="1" destOrd="0" presId="urn:microsoft.com/office/officeart/2008/layout/LinedList"/>
    <dgm:cxn modelId="{E318F53F-5E5E-7944-BCFD-C0250E19ADDF}" type="presParOf" srcId="{56059F3F-AA06-EF48-B23B-91CDD46168B1}" destId="{EE53BBFB-6795-F847-94F8-2A811DA344D9}" srcOrd="2" destOrd="0" presId="urn:microsoft.com/office/officeart/2008/layout/LinedList"/>
    <dgm:cxn modelId="{8BCA7815-FEE9-3643-B928-45AB0B9BDC23}" type="presParOf" srcId="{B767B950-76F9-A14D-9C02-E3F29EB2E2F3}" destId="{E24004C4-5073-4249-A6A0-9FD2118BB0C8}" srcOrd="2" destOrd="0" presId="urn:microsoft.com/office/officeart/2008/layout/LinedList"/>
    <dgm:cxn modelId="{70D492F3-E86F-DD4C-8D2C-B765A88421FE}" type="presParOf" srcId="{B767B950-76F9-A14D-9C02-E3F29EB2E2F3}" destId="{9420EEF5-0E56-8141-AFB4-259EEB033FD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82744-C8FE-4792-AE50-0F6FFA0F117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6DBEF7-80DC-4348-823C-7709E6B5EA61}">
      <dgm:prSet custT="1"/>
      <dgm:spPr/>
      <dgm:t>
        <a:bodyPr/>
        <a:lstStyle/>
        <a:p>
          <a:r>
            <a:rPr lang="zh-CN" altLang="en-US" sz="20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利用测试集评估模型泛化误差</a:t>
          </a:r>
          <a:endParaRPr lang="en-US" sz="20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E5B77A-8BE6-4BFC-9863-2ED1CCEAC7C6}" type="parTrans" cxnId="{1F111D63-AA52-420C-86B7-78EE8FC4E8E5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E789D8-8D57-4430-89DF-92989F91F02E}" type="sibTrans" cxnId="{1F111D63-AA52-420C-86B7-78EE8FC4E8E5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9E3198-A4A7-4D2F-BA16-0C63F37F7395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以模型复杂度作为惩罚项：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5669F11-392D-4B0E-BFDE-D58F9CA5A4A7}" type="parTrans" cxnId="{16F8D3D5-8E78-4D01-B573-46A1C9A5E74F}">
      <dgm:prSet/>
      <dgm:spPr/>
      <dgm:t>
        <a:bodyPr/>
        <a:lstStyle/>
        <a:p>
          <a:endParaRPr lang="zh-CN" altLang="en-US"/>
        </a:p>
      </dgm:t>
    </dgm:pt>
    <dgm:pt modelId="{3AB48E0C-CFF8-43E7-A94B-AB512582E558}" type="sibTrans" cxnId="{16F8D3D5-8E78-4D01-B573-46A1C9A5E74F}">
      <dgm:prSet/>
      <dgm:spPr/>
      <dgm:t>
        <a:bodyPr/>
        <a:lstStyle/>
        <a:p>
          <a:endParaRPr lang="zh-CN" altLang="en-US"/>
        </a:p>
      </dgm:t>
    </dgm:pt>
    <dgm:pt modelId="{6556BFAD-267C-4D2F-A3E0-0FA7FE27AC26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估计统计学误差上限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6FBCB9B-8A04-4868-8277-768DB8C1DFD9}" type="parTrans" cxnId="{BAFCE2CC-AEC0-407F-9932-496B14F102E5}">
      <dgm:prSet/>
      <dgm:spPr/>
      <dgm:t>
        <a:bodyPr/>
        <a:lstStyle/>
        <a:p>
          <a:endParaRPr lang="zh-CN" altLang="en-US"/>
        </a:p>
      </dgm:t>
    </dgm:pt>
    <dgm:pt modelId="{B005AC02-F2E3-4E29-9571-206C9BD4F804}" type="sibTrans" cxnId="{BAFCE2CC-AEC0-407F-9932-496B14F102E5}">
      <dgm:prSet/>
      <dgm:spPr/>
      <dgm:t>
        <a:bodyPr/>
        <a:lstStyle/>
        <a:p>
          <a:endParaRPr lang="zh-CN" altLang="en-US"/>
        </a:p>
      </dgm:t>
    </dgm:pt>
    <dgm:pt modelId="{B74B328E-05F7-4A53-A5E2-B9FB41A50B9C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对模型泛化误差进行计算评估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AA3828D-C0D6-48FA-81A8-FD4FA1507520}" type="parTrans" cxnId="{AF4AAA9C-2DAD-4EEA-A19D-B1AB1BA66DEE}">
      <dgm:prSet/>
      <dgm:spPr/>
      <dgm:t>
        <a:bodyPr/>
        <a:lstStyle/>
        <a:p>
          <a:endParaRPr lang="zh-CN" altLang="en-US"/>
        </a:p>
      </dgm:t>
    </dgm:pt>
    <dgm:pt modelId="{F317677C-207D-45C8-AF83-BA500CC8BABD}" type="sibTrans" cxnId="{AF4AAA9C-2DAD-4EEA-A19D-B1AB1BA66DEE}">
      <dgm:prSet/>
      <dgm:spPr/>
      <dgm:t>
        <a:bodyPr/>
        <a:lstStyle/>
        <a:p>
          <a:endParaRPr lang="zh-CN" altLang="en-US"/>
        </a:p>
      </dgm:t>
    </dgm:pt>
    <dgm:pt modelId="{B98D2C3E-D753-4F3C-9470-4DC56DE561C9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保持法：以一定比率设置测试集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41097B5-F1FC-48A2-8585-8760119FC028}" type="sibTrans" cxnId="{06303B97-28B7-4130-B025-10D05342B24F}">
      <dgm:prSet/>
      <dgm:spPr/>
      <dgm:t>
        <a:bodyPr/>
        <a:lstStyle/>
        <a:p>
          <a:endParaRPr lang="zh-CN" altLang="en-US"/>
        </a:p>
      </dgm:t>
    </dgm:pt>
    <dgm:pt modelId="{CF50B1D2-777E-4EF6-970F-0B4805B3AE5B}" type="parTrans" cxnId="{06303B97-28B7-4130-B025-10D05342B24F}">
      <dgm:prSet/>
      <dgm:spPr/>
      <dgm:t>
        <a:bodyPr/>
        <a:lstStyle/>
        <a:p>
          <a:endParaRPr lang="zh-CN" altLang="en-US"/>
        </a:p>
      </dgm:t>
    </dgm:pt>
    <dgm:pt modelId="{0D97283D-E298-4DE8-9AEF-6B9BD29FE9C0}">
      <dgm:prSet custT="1"/>
      <dgm:spPr/>
      <dgm:t>
        <a:bodyPr/>
        <a:lstStyle/>
        <a:p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交叉验证：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k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折法、留一法（</a:t>
          </a:r>
          <a:r>
            <a:rPr lang="en-US" altLang="zh-CN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k=1</a:t>
          </a:r>
          <a:r>
            <a:rPr lang="zh-CN" altLang="en-US" sz="1800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  <a:endParaRPr lang="en-US" sz="1800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4FEA9E6-6463-4BA3-9762-26EA15713E55}" type="parTrans" cxnId="{EDF46990-342B-43E5-8355-00ED3DC0736E}">
      <dgm:prSet/>
      <dgm:spPr/>
      <dgm:t>
        <a:bodyPr/>
        <a:lstStyle/>
        <a:p>
          <a:endParaRPr lang="zh-CN" altLang="en-US"/>
        </a:p>
      </dgm:t>
    </dgm:pt>
    <dgm:pt modelId="{BCF2A4C5-436F-405A-9CE7-1DFAA85CBFBA}" type="sibTrans" cxnId="{EDF46990-342B-43E5-8355-00ED3DC0736E}">
      <dgm:prSet/>
      <dgm:spPr/>
      <dgm:t>
        <a:bodyPr/>
        <a:lstStyle/>
        <a:p>
          <a:endParaRPr lang="zh-CN" altLang="en-US"/>
        </a:p>
      </dgm:t>
    </dgm:pt>
    <dgm:pt modelId="{531FED32-6373-424B-AAA2-1DAFD84F3BE0}" type="pres">
      <dgm:prSet presAssocID="{5CB82744-C8FE-4792-AE50-0F6FFA0F1175}" presName="Name0" presStyleCnt="0">
        <dgm:presLayoutVars>
          <dgm:dir/>
          <dgm:animLvl val="lvl"/>
          <dgm:resizeHandles val="exact"/>
        </dgm:presLayoutVars>
      </dgm:prSet>
      <dgm:spPr/>
    </dgm:pt>
    <dgm:pt modelId="{9CA2156C-0941-4130-B06B-1B874858A054}" type="pres">
      <dgm:prSet presAssocID="{3F6DBEF7-80DC-4348-823C-7709E6B5EA61}" presName="linNode" presStyleCnt="0"/>
      <dgm:spPr/>
    </dgm:pt>
    <dgm:pt modelId="{CC50E993-C97E-42EE-B326-E1F5A243E1B3}" type="pres">
      <dgm:prSet presAssocID="{3F6DBEF7-80DC-4348-823C-7709E6B5EA6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3B4A92-2E99-4BC7-9F6F-88AF3ADDD89D}" type="pres">
      <dgm:prSet presAssocID="{3F6DBEF7-80DC-4348-823C-7709E6B5EA61}" presName="descendantText" presStyleLbl="alignAccFollowNode1" presStyleIdx="0" presStyleCnt="2">
        <dgm:presLayoutVars>
          <dgm:bulletEnabled val="1"/>
        </dgm:presLayoutVars>
      </dgm:prSet>
      <dgm:spPr/>
    </dgm:pt>
    <dgm:pt modelId="{36677477-8BCA-4493-8215-4A8DE6E66325}" type="pres">
      <dgm:prSet presAssocID="{EEE789D8-8D57-4430-89DF-92989F91F02E}" presName="sp" presStyleCnt="0"/>
      <dgm:spPr/>
    </dgm:pt>
    <dgm:pt modelId="{256DCA3A-70FE-4D33-A4E3-118B635F030A}" type="pres">
      <dgm:prSet presAssocID="{B74B328E-05F7-4A53-A5E2-B9FB41A50B9C}" presName="linNode" presStyleCnt="0"/>
      <dgm:spPr/>
    </dgm:pt>
    <dgm:pt modelId="{558C4560-4C6E-49B2-8771-2E59C29F2513}" type="pres">
      <dgm:prSet presAssocID="{B74B328E-05F7-4A53-A5E2-B9FB41A50B9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A29620-D422-4CA1-B397-F6C79133090F}" type="pres">
      <dgm:prSet presAssocID="{B74B328E-05F7-4A53-A5E2-B9FB41A50B9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D72A800-D274-4FDA-AABF-988CC78EC286}" type="presOf" srcId="{5CB82744-C8FE-4792-AE50-0F6FFA0F1175}" destId="{531FED32-6373-424B-AAA2-1DAFD84F3BE0}" srcOrd="0" destOrd="0" presId="urn:microsoft.com/office/officeart/2005/8/layout/vList5"/>
    <dgm:cxn modelId="{9B87200A-9F92-49B2-AB71-447BDF973166}" type="presOf" srcId="{7C9E3198-A4A7-4D2F-BA16-0C63F37F7395}" destId="{10A29620-D422-4CA1-B397-F6C79133090F}" srcOrd="0" destOrd="0" presId="urn:microsoft.com/office/officeart/2005/8/layout/vList5"/>
    <dgm:cxn modelId="{8A4F321D-63AE-4E6D-BA2D-B360A06BE8CA}" type="presOf" srcId="{B98D2C3E-D753-4F3C-9470-4DC56DE561C9}" destId="{6D3B4A92-2E99-4BC7-9F6F-88AF3ADDD89D}" srcOrd="0" destOrd="0" presId="urn:microsoft.com/office/officeart/2005/8/layout/vList5"/>
    <dgm:cxn modelId="{1F111D63-AA52-420C-86B7-78EE8FC4E8E5}" srcId="{5CB82744-C8FE-4792-AE50-0F6FFA0F1175}" destId="{3F6DBEF7-80DC-4348-823C-7709E6B5EA61}" srcOrd="0" destOrd="0" parTransId="{E3E5B77A-8BE6-4BFC-9863-2ED1CCEAC7C6}" sibTransId="{EEE789D8-8D57-4430-89DF-92989F91F02E}"/>
    <dgm:cxn modelId="{B8EA8B6A-7941-4C2F-ADBB-6DD9B6CF1A64}" type="presOf" srcId="{0D97283D-E298-4DE8-9AEF-6B9BD29FE9C0}" destId="{6D3B4A92-2E99-4BC7-9F6F-88AF3ADDD89D}" srcOrd="0" destOrd="1" presId="urn:microsoft.com/office/officeart/2005/8/layout/vList5"/>
    <dgm:cxn modelId="{EDF46990-342B-43E5-8355-00ED3DC0736E}" srcId="{3F6DBEF7-80DC-4348-823C-7709E6B5EA61}" destId="{0D97283D-E298-4DE8-9AEF-6B9BD29FE9C0}" srcOrd="1" destOrd="0" parTransId="{14FEA9E6-6463-4BA3-9762-26EA15713E55}" sibTransId="{BCF2A4C5-436F-405A-9CE7-1DFAA85CBFBA}"/>
    <dgm:cxn modelId="{06303B97-28B7-4130-B025-10D05342B24F}" srcId="{3F6DBEF7-80DC-4348-823C-7709E6B5EA61}" destId="{B98D2C3E-D753-4F3C-9470-4DC56DE561C9}" srcOrd="0" destOrd="0" parTransId="{CF50B1D2-777E-4EF6-970F-0B4805B3AE5B}" sibTransId="{441097B5-F1FC-48A2-8585-8760119FC028}"/>
    <dgm:cxn modelId="{AF4AAA9C-2DAD-4EEA-A19D-B1AB1BA66DEE}" srcId="{5CB82744-C8FE-4792-AE50-0F6FFA0F1175}" destId="{B74B328E-05F7-4A53-A5E2-B9FB41A50B9C}" srcOrd="1" destOrd="0" parTransId="{2AA3828D-C0D6-48FA-81A8-FD4FA1507520}" sibTransId="{F317677C-207D-45C8-AF83-BA500CC8BABD}"/>
    <dgm:cxn modelId="{98FF23BD-963C-4DE7-B998-EC609249D621}" type="presOf" srcId="{3F6DBEF7-80DC-4348-823C-7709E6B5EA61}" destId="{CC50E993-C97E-42EE-B326-E1F5A243E1B3}" srcOrd="0" destOrd="0" presId="urn:microsoft.com/office/officeart/2005/8/layout/vList5"/>
    <dgm:cxn modelId="{BAFCE2CC-AEC0-407F-9932-496B14F102E5}" srcId="{B74B328E-05F7-4A53-A5E2-B9FB41A50B9C}" destId="{6556BFAD-267C-4D2F-A3E0-0FA7FE27AC26}" srcOrd="1" destOrd="0" parTransId="{B6FBCB9B-8A04-4868-8277-768DB8C1DFD9}" sibTransId="{B005AC02-F2E3-4E29-9571-206C9BD4F804}"/>
    <dgm:cxn modelId="{16F8D3D5-8E78-4D01-B573-46A1C9A5E74F}" srcId="{B74B328E-05F7-4A53-A5E2-B9FB41A50B9C}" destId="{7C9E3198-A4A7-4D2F-BA16-0C63F37F7395}" srcOrd="0" destOrd="0" parTransId="{05669F11-392D-4B0E-BFDE-D58F9CA5A4A7}" sibTransId="{3AB48E0C-CFF8-43E7-A94B-AB512582E558}"/>
    <dgm:cxn modelId="{53AF42E6-A76D-4193-BCEF-BF23622BD4D2}" type="presOf" srcId="{B74B328E-05F7-4A53-A5E2-B9FB41A50B9C}" destId="{558C4560-4C6E-49B2-8771-2E59C29F2513}" srcOrd="0" destOrd="0" presId="urn:microsoft.com/office/officeart/2005/8/layout/vList5"/>
    <dgm:cxn modelId="{E87787F5-4A8E-4A61-92C8-86B8F408DE00}" type="presOf" srcId="{6556BFAD-267C-4D2F-A3E0-0FA7FE27AC26}" destId="{10A29620-D422-4CA1-B397-F6C79133090F}" srcOrd="0" destOrd="1" presId="urn:microsoft.com/office/officeart/2005/8/layout/vList5"/>
    <dgm:cxn modelId="{E23A3A4D-CB62-4165-9C65-64A9AC045B62}" type="presParOf" srcId="{531FED32-6373-424B-AAA2-1DAFD84F3BE0}" destId="{9CA2156C-0941-4130-B06B-1B874858A054}" srcOrd="0" destOrd="0" presId="urn:microsoft.com/office/officeart/2005/8/layout/vList5"/>
    <dgm:cxn modelId="{B7FEC0F0-4BB0-4DC0-A044-AA1F75C0FD3D}" type="presParOf" srcId="{9CA2156C-0941-4130-B06B-1B874858A054}" destId="{CC50E993-C97E-42EE-B326-E1F5A243E1B3}" srcOrd="0" destOrd="0" presId="urn:microsoft.com/office/officeart/2005/8/layout/vList5"/>
    <dgm:cxn modelId="{1F199EF5-D5D4-4EF6-944D-7ECCDCC235B3}" type="presParOf" srcId="{9CA2156C-0941-4130-B06B-1B874858A054}" destId="{6D3B4A92-2E99-4BC7-9F6F-88AF3ADDD89D}" srcOrd="1" destOrd="0" presId="urn:microsoft.com/office/officeart/2005/8/layout/vList5"/>
    <dgm:cxn modelId="{DF6D1840-4797-48B0-9368-F47E8876EE49}" type="presParOf" srcId="{531FED32-6373-424B-AAA2-1DAFD84F3BE0}" destId="{36677477-8BCA-4493-8215-4A8DE6E66325}" srcOrd="1" destOrd="0" presId="urn:microsoft.com/office/officeart/2005/8/layout/vList5"/>
    <dgm:cxn modelId="{3F798243-0C6E-47D9-ABB0-423ECE8F4BE5}" type="presParOf" srcId="{531FED32-6373-424B-AAA2-1DAFD84F3BE0}" destId="{256DCA3A-70FE-4D33-A4E3-118B635F030A}" srcOrd="2" destOrd="0" presId="urn:microsoft.com/office/officeart/2005/8/layout/vList5"/>
    <dgm:cxn modelId="{52B9677A-514A-4040-85C4-779C6C447F84}" type="presParOf" srcId="{256DCA3A-70FE-4D33-A4E3-118B635F030A}" destId="{558C4560-4C6E-49B2-8771-2E59C29F2513}" srcOrd="0" destOrd="0" presId="urn:microsoft.com/office/officeart/2005/8/layout/vList5"/>
    <dgm:cxn modelId="{EFC0E974-5ABF-400A-8C1C-AD178686902D}" type="presParOf" srcId="{256DCA3A-70FE-4D33-A4E3-118B635F030A}" destId="{10A29620-D422-4CA1-B397-F6C7913309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5B84B-F72E-4684-8982-49C38BA17470}">
      <dsp:nvSpPr>
        <dsp:cNvPr id="0" name=""/>
        <dsp:cNvSpPr/>
      </dsp:nvSpPr>
      <dsp:spPr>
        <a:xfrm>
          <a:off x="9179" y="-168246"/>
          <a:ext cx="2926024" cy="336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基本概念</a:t>
          </a:r>
          <a:endParaRPr lang="en-US" sz="2800" b="1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9179" y="-168246"/>
        <a:ext cx="2926024" cy="336492"/>
      </dsp:txXfrm>
    </dsp:sp>
    <dsp:sp modelId="{38DE8D63-9204-4C07-B8A9-4F2C9F6C3D1E}">
      <dsp:nvSpPr>
        <dsp:cNvPr id="0" name=""/>
        <dsp:cNvSpPr/>
      </dsp:nvSpPr>
      <dsp:spPr>
        <a:xfrm>
          <a:off x="9179" y="168246"/>
          <a:ext cx="2926024" cy="4339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Lecture 1: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数据挖掘的意义、定义及分类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Lecture 2.1: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理解数据、距离与相似度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9179" y="168246"/>
        <a:ext cx="2926024" cy="4339193"/>
      </dsp:txXfrm>
    </dsp:sp>
    <dsp:sp modelId="{77D20B3A-1B83-4BEE-B310-6B3FA07B2A7C}">
      <dsp:nvSpPr>
        <dsp:cNvPr id="0" name=""/>
        <dsp:cNvSpPr/>
      </dsp:nvSpPr>
      <dsp:spPr>
        <a:xfrm>
          <a:off x="2955666" y="-168246"/>
          <a:ext cx="2926024" cy="336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算法</a:t>
          </a:r>
          <a:endParaRPr lang="en-US" sz="2800" b="1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955666" y="-168246"/>
        <a:ext cx="2926024" cy="336492"/>
      </dsp:txXfrm>
    </dsp:sp>
    <dsp:sp modelId="{0AC6192E-DCB7-4801-AD57-BE70F12DFA7C}">
      <dsp:nvSpPr>
        <dsp:cNvPr id="0" name=""/>
        <dsp:cNvSpPr/>
      </dsp:nvSpPr>
      <dsp:spPr>
        <a:xfrm>
          <a:off x="2955666" y="168246"/>
          <a:ext cx="2926024" cy="4339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2.2: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数据预处理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四大任务：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3, 4: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分类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5: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关联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ecture 6: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聚类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异常检测</a:t>
          </a:r>
          <a:endParaRPr lang="en-US" sz="1800" b="0" i="0" kern="1200" dirty="0">
            <a:solidFill>
              <a:schemeClr val="bg1">
                <a:lumMod val="6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955666" y="168246"/>
        <a:ext cx="2926024" cy="4339193"/>
      </dsp:txXfrm>
    </dsp:sp>
    <dsp:sp modelId="{F78B50C0-C350-4642-BBB8-1CC9889D9C80}">
      <dsp:nvSpPr>
        <dsp:cNvPr id="0" name=""/>
        <dsp:cNvSpPr/>
      </dsp:nvSpPr>
      <dsp:spPr>
        <a:xfrm>
          <a:off x="5902153" y="-168246"/>
          <a:ext cx="2926024" cy="336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应用</a:t>
          </a:r>
          <a:endParaRPr lang="en-US" sz="2800" b="1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902153" y="-168246"/>
        <a:ext cx="2926024" cy="336492"/>
      </dsp:txXfrm>
    </dsp:sp>
    <dsp:sp modelId="{20AED66A-D2B1-4A74-A49A-2D1FD0908147}">
      <dsp:nvSpPr>
        <dsp:cNvPr id="0" name=""/>
        <dsp:cNvSpPr/>
      </dsp:nvSpPr>
      <dsp:spPr>
        <a:xfrm>
          <a:off x="5902153" y="168246"/>
          <a:ext cx="2926024" cy="43391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ab 2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上海车牌价格预测：数据分析</a:t>
          </a:r>
          <a:endParaRPr lang="en-US" sz="17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Lab 3 MNIST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手写数字识别：图片分析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Lab 4 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垃圾邮件分类：文本分析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大作业：推荐系统设计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902153" y="168246"/>
        <a:ext cx="2926024" cy="4339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32487-3418-4546-BC13-25EF99EA16B0}">
      <dsp:nvSpPr>
        <dsp:cNvPr id="0" name=""/>
        <dsp:cNvSpPr/>
      </dsp:nvSpPr>
      <dsp:spPr>
        <a:xfrm>
          <a:off x="0" y="6298"/>
          <a:ext cx="40102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27F09-F87A-F04A-A626-9F903EFAEA6B}">
      <dsp:nvSpPr>
        <dsp:cNvPr id="0" name=""/>
        <dsp:cNvSpPr/>
      </dsp:nvSpPr>
      <dsp:spPr>
        <a:xfrm>
          <a:off x="0" y="0"/>
          <a:ext cx="802049" cy="85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标称</a:t>
          </a:r>
          <a:endParaRPr lang="en-US" sz="18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0"/>
        <a:ext cx="802049" cy="855760"/>
      </dsp:txXfrm>
    </dsp:sp>
    <dsp:sp modelId="{36442D51-B145-5A4E-BB7D-111F2B0A0B76}">
      <dsp:nvSpPr>
        <dsp:cNvPr id="0" name=""/>
        <dsp:cNvSpPr/>
      </dsp:nvSpPr>
      <dsp:spPr>
        <a:xfrm>
          <a:off x="862203" y="38860"/>
          <a:ext cx="3148043" cy="77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身份证</a:t>
          </a:r>
          <a:r>
            <a:rPr lang="zh-CN" alt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，邮编</a:t>
          </a:r>
          <a:endParaRPr lang="en-US" sz="16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203" y="38860"/>
        <a:ext cx="3148043" cy="777204"/>
      </dsp:txXfrm>
    </dsp:sp>
    <dsp:sp modelId="{05CFAE2F-2AF7-F544-815A-6F6AB045E680}">
      <dsp:nvSpPr>
        <dsp:cNvPr id="0" name=""/>
        <dsp:cNvSpPr/>
      </dsp:nvSpPr>
      <dsp:spPr>
        <a:xfrm>
          <a:off x="802049" y="816064"/>
          <a:ext cx="3208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317E3-3EF6-8043-946C-B82C982A0BF6}">
      <dsp:nvSpPr>
        <dsp:cNvPr id="0" name=""/>
        <dsp:cNvSpPr/>
      </dsp:nvSpPr>
      <dsp:spPr>
        <a:xfrm>
          <a:off x="0" y="855760"/>
          <a:ext cx="4010247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C017A-FFCF-CF4D-968E-43DBB12F9EE6}">
      <dsp:nvSpPr>
        <dsp:cNvPr id="0" name=""/>
        <dsp:cNvSpPr/>
      </dsp:nvSpPr>
      <dsp:spPr>
        <a:xfrm>
          <a:off x="0" y="855760"/>
          <a:ext cx="802049" cy="85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序数</a:t>
          </a: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endParaRPr lang="en-US" sz="20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855760"/>
        <a:ext cx="802049" cy="855760"/>
      </dsp:txXfrm>
    </dsp:sp>
    <dsp:sp modelId="{EBF2D726-046A-5A4C-88BB-F6B6681EC372}">
      <dsp:nvSpPr>
        <dsp:cNvPr id="0" name=""/>
        <dsp:cNvSpPr/>
      </dsp:nvSpPr>
      <dsp:spPr>
        <a:xfrm>
          <a:off x="862203" y="894620"/>
          <a:ext cx="3148043" cy="77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排名</a:t>
          </a:r>
          <a:r>
            <a:rPr lang="zh-CN" alt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(e.g., 薯条口味评分1-10), 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年级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高度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{tall, medium, short}</a:t>
          </a:r>
        </a:p>
      </dsp:txBody>
      <dsp:txXfrm>
        <a:off x="862203" y="894620"/>
        <a:ext cx="3148043" cy="777204"/>
      </dsp:txXfrm>
    </dsp:sp>
    <dsp:sp modelId="{ECC1FC6F-B282-464C-82F6-2888D5B5ACAC}">
      <dsp:nvSpPr>
        <dsp:cNvPr id="0" name=""/>
        <dsp:cNvSpPr/>
      </dsp:nvSpPr>
      <dsp:spPr>
        <a:xfrm>
          <a:off x="802049" y="1671825"/>
          <a:ext cx="3208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E419B-FAE0-0A49-BCE0-6481CD2B82A1}">
      <dsp:nvSpPr>
        <dsp:cNvPr id="0" name=""/>
        <dsp:cNvSpPr/>
      </dsp:nvSpPr>
      <dsp:spPr>
        <a:xfrm>
          <a:off x="0" y="1711521"/>
          <a:ext cx="4010247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6633C-36D4-BD4F-9106-6CAD80562367}">
      <dsp:nvSpPr>
        <dsp:cNvPr id="0" name=""/>
        <dsp:cNvSpPr/>
      </dsp:nvSpPr>
      <dsp:spPr>
        <a:xfrm>
          <a:off x="0" y="1711521"/>
          <a:ext cx="802049" cy="85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区间</a:t>
          </a:r>
          <a:endParaRPr lang="en-US" sz="20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11521"/>
        <a:ext cx="802049" cy="855760"/>
      </dsp:txXfrm>
    </dsp:sp>
    <dsp:sp modelId="{8636C0AF-1F2F-334A-852B-4343D79BF285}">
      <dsp:nvSpPr>
        <dsp:cNvPr id="0" name=""/>
        <dsp:cNvSpPr/>
      </dsp:nvSpPr>
      <dsp:spPr>
        <a:xfrm>
          <a:off x="862203" y="1750381"/>
          <a:ext cx="3148043" cy="77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日历时间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华氏</a:t>
          </a:r>
          <a:r>
            <a:rPr lang="en-US" altLang="zh-CN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CN" alt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摄氏温度</a:t>
          </a:r>
          <a:endParaRPr lang="en-US" sz="16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203" y="1750381"/>
        <a:ext cx="3148043" cy="777204"/>
      </dsp:txXfrm>
    </dsp:sp>
    <dsp:sp modelId="{D903EEE0-843B-D843-8D76-7CBBB0F2AC3D}">
      <dsp:nvSpPr>
        <dsp:cNvPr id="0" name=""/>
        <dsp:cNvSpPr/>
      </dsp:nvSpPr>
      <dsp:spPr>
        <a:xfrm>
          <a:off x="802049" y="2527586"/>
          <a:ext cx="3208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A4DDD-1982-2E4A-8856-DB4B09BADD02}">
      <dsp:nvSpPr>
        <dsp:cNvPr id="0" name=""/>
        <dsp:cNvSpPr/>
      </dsp:nvSpPr>
      <dsp:spPr>
        <a:xfrm>
          <a:off x="0" y="2567282"/>
          <a:ext cx="4010247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6F573-1AF5-F546-9F4C-1407D48BE522}">
      <dsp:nvSpPr>
        <dsp:cNvPr id="0" name=""/>
        <dsp:cNvSpPr/>
      </dsp:nvSpPr>
      <dsp:spPr>
        <a:xfrm>
          <a:off x="0" y="2567282"/>
          <a:ext cx="802049" cy="85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比</a:t>
          </a:r>
          <a:r>
            <a:rPr lang="zh-CN" altLang="en-US" sz="2000" b="1" kern="1200" dirty="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率</a:t>
          </a:r>
          <a:endParaRPr lang="en-US" sz="2000" b="0" i="1" kern="1200" dirty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2567282"/>
        <a:ext cx="802049" cy="855760"/>
      </dsp:txXfrm>
    </dsp:sp>
    <dsp:sp modelId="{3E2A7B9D-E10E-964F-A917-2098B32CF74C}">
      <dsp:nvSpPr>
        <dsp:cNvPr id="0" name=""/>
        <dsp:cNvSpPr/>
      </dsp:nvSpPr>
      <dsp:spPr>
        <a:xfrm>
          <a:off x="862203" y="2606142"/>
          <a:ext cx="3148043" cy="77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绝对温度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长度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, </a:t>
          </a:r>
          <a:r>
            <a:rPr lang="zh-CN" alt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质量，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时间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(e.g., </a:t>
          </a:r>
          <a:r>
            <a:rPr lang="en-US" sz="16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跑步计时</a:t>
          </a:r>
          <a:r>
            <a:rPr lang="en-US" sz="16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) </a:t>
          </a:r>
        </a:p>
      </dsp:txBody>
      <dsp:txXfrm>
        <a:off x="862203" y="2606142"/>
        <a:ext cx="3148043" cy="777204"/>
      </dsp:txXfrm>
    </dsp:sp>
    <dsp:sp modelId="{E24004C4-5073-4249-A6A0-9FD2118BB0C8}">
      <dsp:nvSpPr>
        <dsp:cNvPr id="0" name=""/>
        <dsp:cNvSpPr/>
      </dsp:nvSpPr>
      <dsp:spPr>
        <a:xfrm>
          <a:off x="802049" y="3383347"/>
          <a:ext cx="3208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B4A92-2E99-4BC7-9F6F-88AF3ADDD89D}">
      <dsp:nvSpPr>
        <dsp:cNvPr id="0" name=""/>
        <dsp:cNvSpPr/>
      </dsp:nvSpPr>
      <dsp:spPr>
        <a:xfrm rot="5400000">
          <a:off x="5545608" y="-2248181"/>
          <a:ext cx="927589" cy="565590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保持法：以一定比率设置测试集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交叉验证：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k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折法、留一法（</a:t>
          </a:r>
          <a:r>
            <a:rPr lang="en-US" altLang="zh-CN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k=1</a:t>
          </a: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-5400000">
        <a:off x="3181449" y="161259"/>
        <a:ext cx="5610628" cy="837027"/>
      </dsp:txXfrm>
    </dsp:sp>
    <dsp:sp modelId="{CC50E993-C97E-42EE-B326-E1F5A243E1B3}">
      <dsp:nvSpPr>
        <dsp:cNvPr id="0" name=""/>
        <dsp:cNvSpPr/>
      </dsp:nvSpPr>
      <dsp:spPr>
        <a:xfrm>
          <a:off x="0" y="29"/>
          <a:ext cx="3181448" cy="11594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利用测试集评估模型泛化误差</a:t>
          </a:r>
          <a:endParaRPr lang="en-US" sz="20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6601" y="56630"/>
        <a:ext cx="3068246" cy="1046285"/>
      </dsp:txXfrm>
    </dsp:sp>
    <dsp:sp modelId="{10A29620-D422-4CA1-B397-F6C79133090F}">
      <dsp:nvSpPr>
        <dsp:cNvPr id="0" name=""/>
        <dsp:cNvSpPr/>
      </dsp:nvSpPr>
      <dsp:spPr>
        <a:xfrm rot="5400000">
          <a:off x="5545608" y="-1030720"/>
          <a:ext cx="927589" cy="5655909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以模型复杂度作为惩罚项：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估计统计学误差上限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-5400000">
        <a:off x="3181449" y="1378720"/>
        <a:ext cx="5610628" cy="837027"/>
      </dsp:txXfrm>
    </dsp:sp>
    <dsp:sp modelId="{558C4560-4C6E-49B2-8771-2E59C29F2513}">
      <dsp:nvSpPr>
        <dsp:cNvPr id="0" name=""/>
        <dsp:cNvSpPr/>
      </dsp:nvSpPr>
      <dsp:spPr>
        <a:xfrm>
          <a:off x="0" y="1217490"/>
          <a:ext cx="3181448" cy="11594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对模型泛化误差进行计算评估</a:t>
          </a:r>
          <a:endParaRPr lang="en-US" sz="18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6601" y="1274091"/>
        <a:ext cx="3068246" cy="104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1FFF-D920-554F-A82C-01C19CBBA102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D6CA-687E-F649-BDAA-2D4741DDC3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32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16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9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32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954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27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23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81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449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5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0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98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9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13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7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96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44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离散属性与连续属性的互相转换：</a:t>
            </a:r>
            <a:endParaRPr kumimoji="1" lang="en-US" altLang="zh-CN" dirty="0"/>
          </a:p>
          <a:p>
            <a:r>
              <a:rPr kumimoji="1" lang="zh-CN" altLang="en-US" dirty="0"/>
              <a:t>决策树分类器：连续属性离散化</a:t>
            </a:r>
            <a:endParaRPr kumimoji="1" lang="en-US" altLang="zh-CN" dirty="0"/>
          </a:p>
          <a:p>
            <a:r>
              <a:rPr kumimoji="1" lang="zh-CN" altLang="en-US" dirty="0"/>
              <a:t>词向量生成：离散属性连续化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7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56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6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1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2BC9-598F-6244-A8F1-0C45325A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18556-97E7-A54B-94EF-58B274E3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2B168-F9EA-E342-B781-610360D8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57D6-5442-C047-A403-9DBC50A4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54141-BB4F-804A-B081-E5B6D01D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9827-1B5C-8A4C-8F65-F7C5B62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5918F-039D-064D-8F3E-34ECAAE1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9FE4E-B22A-304D-8677-669D251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87BD5-2303-674B-838D-A09F00A6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B98E-1546-5F4A-BCF0-A6721E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2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D6C94-6B81-7545-80D7-7157263E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D232C-C593-9041-9FD5-C2DF7943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9CD28-120F-C142-8439-B1709743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6E531-3CF4-7042-87EA-AEED6B45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A4A81-95E5-0E49-9206-3378A4C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0A068-7CEB-9045-A505-A23C4EA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63EC8-47EF-0C4E-8846-4E24D01E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5F38C-A11E-894A-8683-A0D99AB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B277-30E2-F04F-9FEE-1161964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5E4D3-8184-B94C-BA60-B374B19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0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50C5-274A-1C4B-BCCE-400E1EAD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7DE2-016C-3F4E-940D-27BE80C6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A8693-EB8D-244F-8912-993FB063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F311C-B225-5B46-9A3B-91E36D1D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4DF83-6305-124E-B678-D0EC10A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1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4DE8-1324-1545-9535-CA77D925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6D9FB-B186-454C-A818-8FC16115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9E8D-8269-FA46-8689-4C4B9921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EF7FB-8138-BC46-9519-141CF668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2F94-8C7C-0F40-910B-598D1A7F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2CD0B-0B34-8B4A-89F6-5E59C4E2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9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BF18-4DBD-5A4C-B670-2EAEF4A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86DD1-D5A6-ED42-B85E-9FA61AD5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8EAC8-2112-C947-BCF7-089843AB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351EBC-1750-AD48-8557-1EAE5CBE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98280-16FD-3944-B201-CFA2BF94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3CE475-0ADA-9049-95AA-A01E91BB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C45C4-BCCD-8847-AFBE-2534A1D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198505-82BC-4E45-8865-8892DC3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9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B640-6963-2843-ADA4-E3A3D3BC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3FF40-175B-6240-995A-E3DB8694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4014F-9672-2644-A7F7-368C1D1F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BDF9E-0C3E-CA4A-99C4-154F658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7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07DD3-45C5-1C47-82F0-8C5F055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D8FF7-6892-7345-998C-EAE3B155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C44F4-D8C9-574F-ACED-F2B740A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5990-7619-AE47-BD3A-F39F682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6C227-EB7C-064F-9C09-5980E705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902C4-B3DD-0F4C-A667-536F8C8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9733B-471F-CC40-817F-AFD3623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77361-5FD4-444C-BAB1-0C960DAE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4C1C6-BA82-144C-85B5-9F6D3C0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1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0FDC-C4A6-5248-B11D-03C0569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7E3E4-A259-754A-BAD4-C770D482C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CE9CA-EAB7-0145-AB9D-7704B7B2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6E9CC-ED4E-4444-ACD3-EF63FF41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1D4ED-B9CA-7E4C-9126-FB3E8E4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5BC11-F156-0043-9CB2-960A65A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319BB-BDCB-6741-B044-4F0875C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EABA-8583-984D-AD23-7722ABD2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4D886-D27E-2C47-B6A5-1B65034E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D74A-4C35-1A4E-AAEA-D2C1EE465029}" type="datetimeFigureOut">
              <a:rPr kumimoji="1" lang="zh-CN" altLang="en-US" smtClean="0"/>
              <a:t>2021/5/31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78B6-CA3F-1546-AFC8-FDE56747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BCA3-71BB-8D49-B99A-92270A39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79D1E-CB84-4AD2-940E-3D7AF272E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t="8829" b="26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7E7CB16-CACD-DF4F-9D3A-5269E43ED585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2270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A3D217-4784-9642-A64E-1D2DC1BB34C8}"/>
              </a:ext>
            </a:extLst>
          </p:cNvPr>
          <p:cNvSpPr txBox="1"/>
          <p:nvPr/>
        </p:nvSpPr>
        <p:spPr>
          <a:xfrm>
            <a:off x="8059479" y="4019107"/>
            <a:ext cx="2955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年春季学期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上海大学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计算机工程与科学学院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王昊 段圣宇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85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分类：决策树分类器</a:t>
            </a:r>
            <a:endParaRPr lang="en-US" altLang="zh-CN" sz="2400" b="1" dirty="0"/>
          </a:p>
          <a:p>
            <a:endParaRPr lang="en-US" altLang="zh-CN" sz="1800" dirty="0"/>
          </a:p>
          <a:p>
            <a:pPr lvl="1"/>
            <a:r>
              <a:rPr lang="zh-CN" altLang="en-US" sz="1800" dirty="0"/>
              <a:t>决策树模型是一种学习算法简单，推理效率高的分类器</a:t>
            </a:r>
            <a:endParaRPr lang="en-US" altLang="zh-CN" sz="1800" dirty="0"/>
          </a:p>
          <a:p>
            <a:endParaRPr lang="en-US" altLang="zh-CN" sz="1800" dirty="0"/>
          </a:p>
          <a:p>
            <a:pPr lvl="1"/>
            <a:r>
              <a:rPr lang="zh-CN" altLang="en-US" sz="1800" dirty="0"/>
              <a:t>构建决策树的关键：选择合适的属性测试条件，包括：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属性的选择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子集数量的选择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对连续属性的分割点的确定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r>
              <a:rPr lang="zh-CN" altLang="en-US" sz="1800" dirty="0"/>
              <a:t>划分方式的评估：选择不纯度减小（增益提升）最多的划分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上述方法倾向于选择具有大量不同值的定性属性，以增益率代替增益解决以上问题。</a:t>
            </a:r>
            <a:endParaRPr lang="en-US" altLang="zh-CN" sz="18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9D9A77-5B6A-4336-B415-27E1A8E14FAE}"/>
              </a:ext>
            </a:extLst>
          </p:cNvPr>
          <p:cNvGrpSpPr/>
          <p:nvPr/>
        </p:nvGrpSpPr>
        <p:grpSpPr>
          <a:xfrm>
            <a:off x="8051828" y="279682"/>
            <a:ext cx="4267200" cy="3298825"/>
            <a:chOff x="6224638" y="1730375"/>
            <a:chExt cx="4267200" cy="3298825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75E59C5E-A0A1-435D-96E3-B2FCC0EA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7612" y="3919537"/>
              <a:ext cx="266700" cy="646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062709F-E025-48E0-A1A9-A7B80E661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7775" y="3919537"/>
              <a:ext cx="355600" cy="646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33B99EB-CEEF-4D2E-9E4E-4F6E53378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5800" y="2944813"/>
              <a:ext cx="442912" cy="649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F44A390F-03F5-45DA-80EA-FC2430CB2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4538" y="2944813"/>
              <a:ext cx="531813" cy="649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9D4AD2-71DB-4E92-BF52-AEBD0CBA5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3600" y="2054225"/>
              <a:ext cx="620712" cy="568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2EFDDC59-88CB-4918-9327-27E3DAFB8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8651" y="2054225"/>
              <a:ext cx="619125" cy="568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653C52A6-E9D8-4525-AE9A-FE80FAFD6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5388" y="1730375"/>
              <a:ext cx="1027113" cy="5937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Home Owner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91760E6D-64CC-441E-9ACC-BDD5586C6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9813" y="2622550"/>
              <a:ext cx="1025525" cy="3476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dirty="0" err="1">
                  <a:solidFill>
                    <a:schemeClr val="bg1"/>
                  </a:solidFill>
                </a:rPr>
                <a:t>MarSt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2AAF16D-FABE-4681-9473-3B958E820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76" y="3594099"/>
              <a:ext cx="1062037" cy="3492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Income</a:t>
              </a:r>
            </a:p>
          </p:txBody>
        </p: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09658FD9-2749-4118-90B9-F9D98A79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476" y="4562475"/>
              <a:ext cx="688975" cy="449263"/>
            </a:xfrm>
            <a:prstGeom prst="roundRect">
              <a:avLst>
                <a:gd name="adj" fmla="val 16769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B77F451B-48AB-4D8B-9E04-76B206C66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7926" y="4562474"/>
              <a:ext cx="750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A047DC64-9A71-4E78-B914-8FEA7C8B7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62" y="4583113"/>
              <a:ext cx="717550" cy="446087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EC1A4906-B46A-41F7-ABA4-6F573DA38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3937" y="4565649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7" name="AutoShape 17">
              <a:extLst>
                <a:ext uri="{FF2B5EF4-FFF2-40B4-BE49-F238E27FC236}">
                  <a16:creationId xmlns:a16="http://schemas.microsoft.com/office/drawing/2014/main" id="{96DAAD3B-F023-47FC-8687-54900867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638" y="2640013"/>
              <a:ext cx="752475" cy="427037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244584CC-CDF1-48A5-B2DA-7E8CE7A9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225" y="2622549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9" name="AutoShape 19">
              <a:extLst>
                <a:ext uri="{FF2B5EF4-FFF2-40B4-BE49-F238E27FC236}">
                  <a16:creationId xmlns:a16="http://schemas.microsoft.com/office/drawing/2014/main" id="{28526663-7342-4429-B576-957496BCA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9638" y="3627438"/>
              <a:ext cx="752475" cy="466725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A3A4C899-46FB-42A9-9E63-69F4D31B0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7587" y="3627437"/>
              <a:ext cx="490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305029F-84C2-4AF1-80B2-BD89469D5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262" y="2054224"/>
              <a:ext cx="533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/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EC8131F-826E-43BA-A8A4-FED49102D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6025" y="2054224"/>
              <a:ext cx="4429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dirty="0"/>
                <a:t>No</a:t>
              </a:r>
              <a:endParaRPr lang="en-US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1BADB6BF-83A6-4986-8455-5CDF212E1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1563" y="2992437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dirty="0"/>
                <a:t>Married</a:t>
              </a:r>
              <a:r>
                <a:rPr lang="en-US" altLang="en-US" sz="16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4" name="Text Box 24">
              <a:extLst>
                <a:ext uri="{FF2B5EF4-FFF2-40B4-BE49-F238E27FC236}">
                  <a16:creationId xmlns:a16="http://schemas.microsoft.com/office/drawing/2014/main" id="{C6B88912-9361-4247-866C-862F10C3E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951" y="3027362"/>
              <a:ext cx="1660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dirty="0"/>
                <a:t>Single, Divorced</a:t>
              </a:r>
              <a:endParaRPr lang="en-US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35" name="Text Box 25">
              <a:extLst>
                <a:ext uri="{FF2B5EF4-FFF2-40B4-BE49-F238E27FC236}">
                  <a16:creationId xmlns:a16="http://schemas.microsoft.com/office/drawing/2014/main" id="{81A9E119-1F49-4B7D-8B62-5DE7701FC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538" y="3998912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/>
                <a:t>&lt;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36" name="Text Box 26">
              <a:extLst>
                <a:ext uri="{FF2B5EF4-FFF2-40B4-BE49-F238E27FC236}">
                  <a16:creationId xmlns:a16="http://schemas.microsoft.com/office/drawing/2014/main" id="{51D0FCE2-A114-434D-9A58-3BBEA6AAE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813" y="3998912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/>
                <a:t>&gt;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21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zh-CN" altLang="en-US" sz="2400" b="1" dirty="0"/>
              <a:t>分类：决策树 </a:t>
            </a:r>
            <a:r>
              <a:rPr lang="en-US" altLang="zh-CN" sz="2400" b="1" dirty="0"/>
              <a:t>vs. KNN vs. </a:t>
            </a:r>
            <a:r>
              <a:rPr lang="zh-CN" altLang="en-US" sz="2400" b="1" dirty="0"/>
              <a:t>神经网络 </a:t>
            </a:r>
            <a:r>
              <a:rPr lang="en-US" altLang="zh-CN" sz="2400" b="1" dirty="0"/>
              <a:t>vs. SVM</a:t>
            </a:r>
          </a:p>
          <a:p>
            <a:pPr marL="0" indent="0">
              <a:buNone/>
            </a:pPr>
            <a:endParaRPr lang="en-US" altLang="zh-CN" sz="18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B85489-2883-4E5D-8307-1F1F845EA265}"/>
              </a:ext>
            </a:extLst>
          </p:cNvPr>
          <p:cNvSpPr txBox="1"/>
          <p:nvPr/>
        </p:nvSpPr>
        <p:spPr>
          <a:xfrm>
            <a:off x="1504950" y="2089358"/>
            <a:ext cx="979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zh-CN" altLang="en-US" sz="2000" dirty="0"/>
              <a:t>决策树</a:t>
            </a:r>
            <a:r>
              <a:rPr lang="en-US" altLang="zh-CN" sz="2000" dirty="0"/>
              <a:t>		    	   KNN                          </a:t>
            </a:r>
            <a:r>
              <a:rPr lang="zh-CN" altLang="en-US" sz="2000" dirty="0"/>
              <a:t>神经网络                      </a:t>
            </a:r>
            <a:r>
              <a:rPr lang="en-US" altLang="zh-CN" sz="2000" dirty="0"/>
              <a:t>	     SVM</a:t>
            </a:r>
            <a:endParaRPr lang="en-US" altLang="zh-CN" dirty="0"/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88E2FDBA-001F-4A69-9141-EB3654D93FD4}"/>
              </a:ext>
            </a:extLst>
          </p:cNvPr>
          <p:cNvSpPr txBox="1">
            <a:spLocks/>
          </p:cNvSpPr>
          <p:nvPr/>
        </p:nvSpPr>
        <p:spPr>
          <a:xfrm>
            <a:off x="607180" y="2626492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：学习算法简单，推理效率高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：处理无关属性能力强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：决策边界由单个属性决定，不利于处理属性之间的相互关系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960B3787-9875-4FD6-9AE9-EB77CF3BFDE7}"/>
              </a:ext>
            </a:extLst>
          </p:cNvPr>
          <p:cNvSpPr txBox="1">
            <a:spLocks/>
          </p:cNvSpPr>
          <p:nvPr/>
        </p:nvSpPr>
        <p:spPr>
          <a:xfrm>
            <a:off x="3536454" y="2626492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：算法简单，无模型预测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：决策边界为任意形状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：当样本数量很大时，测试效率很低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：对不相关及冗余属性及其敏感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30E04D38-D03D-4786-80D7-61CDC1203EA7}"/>
              </a:ext>
            </a:extLst>
          </p:cNvPr>
          <p:cNvSpPr txBox="1">
            <a:spLocks/>
          </p:cNvSpPr>
          <p:nvPr/>
        </p:nvSpPr>
        <p:spPr>
          <a:xfrm>
            <a:off x="6345416" y="2624267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：通用性高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：有利于在硬件上进行优化、加速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：推理速度快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：训练效率较低，收敛慢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B90CC446-E1AD-45A2-B845-FEAAB26AA70F}"/>
              </a:ext>
            </a:extLst>
          </p:cNvPr>
          <p:cNvSpPr txBox="1">
            <a:spLocks/>
          </p:cNvSpPr>
          <p:nvPr/>
        </p:nvSpPr>
        <p:spPr>
          <a:xfrm>
            <a:off x="9209694" y="2624267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：准确率最高，全局最优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：泛化能力强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：训练难度大，特别是对于非线性可分数据，还需利用核函数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5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分类：集成方法</a:t>
            </a:r>
            <a:endParaRPr lang="en-US" altLang="zh-CN" sz="2400" b="1" dirty="0"/>
          </a:p>
          <a:p>
            <a:endParaRPr lang="en-US" altLang="zh-CN" sz="18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6E9EDBD-F0BC-4BB5-A480-27E7CF71E1E6}"/>
              </a:ext>
            </a:extLst>
          </p:cNvPr>
          <p:cNvGrpSpPr/>
          <p:nvPr/>
        </p:nvGrpSpPr>
        <p:grpSpPr>
          <a:xfrm>
            <a:off x="-179079" y="2144713"/>
            <a:ext cx="7962754" cy="4400550"/>
            <a:chOff x="2403946" y="2230271"/>
            <a:chExt cx="7962754" cy="440055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D0C58B0-76B7-4428-BC3E-3EC067E4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1925" y="2230271"/>
              <a:ext cx="7724775" cy="440055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F3E24F-3F99-470C-8690-DCC864CFC26C}"/>
                </a:ext>
              </a:extLst>
            </p:cNvPr>
            <p:cNvSpPr txBox="1"/>
            <p:nvPr/>
          </p:nvSpPr>
          <p:spPr>
            <a:xfrm>
              <a:off x="6913984" y="2318789"/>
              <a:ext cx="130628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原始训练数据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6872050-DCF6-4BF0-8F69-338B84AF71F3}"/>
                </a:ext>
              </a:extLst>
            </p:cNvPr>
            <p:cNvSpPr txBox="1"/>
            <p:nvPr/>
          </p:nvSpPr>
          <p:spPr>
            <a:xfrm>
              <a:off x="2641925" y="4149851"/>
              <a:ext cx="144478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构建多个分类器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173EF44-27F9-4C36-8902-EA74FD6A278F}"/>
                </a:ext>
              </a:extLst>
            </p:cNvPr>
            <p:cNvSpPr txBox="1"/>
            <p:nvPr/>
          </p:nvSpPr>
          <p:spPr>
            <a:xfrm>
              <a:off x="2403946" y="5527290"/>
              <a:ext cx="215872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集成分类器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6AD641A-5243-4939-826D-EEBC31333ED3}"/>
              </a:ext>
            </a:extLst>
          </p:cNvPr>
          <p:cNvSpPr txBox="1"/>
          <p:nvPr/>
        </p:nvSpPr>
        <p:spPr>
          <a:xfrm>
            <a:off x="4248417" y="5266968"/>
            <a:ext cx="36951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对单个预测进行多数表决</a:t>
            </a:r>
            <a:endParaRPr lang="en-US" altLang="zh-CN" dirty="0"/>
          </a:p>
          <a:p>
            <a:pPr algn="ctr"/>
            <a:r>
              <a:rPr lang="zh-CN" altLang="en-US" dirty="0"/>
              <a:t>或</a:t>
            </a:r>
            <a:endParaRPr lang="en-US" altLang="zh-CN" dirty="0"/>
          </a:p>
          <a:p>
            <a:pPr algn="ctr"/>
            <a:r>
              <a:rPr lang="zh-CN" altLang="en-US" dirty="0"/>
              <a:t>进行加权多数表决（权重表示基分类器的准确率或相关性）</a:t>
            </a:r>
            <a:endParaRPr lang="en-US" altLang="zh-CN" dirty="0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88C1C761-42C7-40E5-BF47-577E71AA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81999" y="221608"/>
            <a:ext cx="4083050" cy="3062287"/>
          </a:xfrm>
          <a:prstGeom prst="rect">
            <a:avLst/>
          </a:prstGeom>
          <a:noFill/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1B81F64-1A42-4BFC-BBB7-17CEEBFE9384}"/>
              </a:ext>
            </a:extLst>
          </p:cNvPr>
          <p:cNvSpPr txBox="1"/>
          <p:nvPr/>
        </p:nvSpPr>
        <p:spPr>
          <a:xfrm>
            <a:off x="8374937" y="3345229"/>
            <a:ext cx="320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基分类器为相互独立的弱分类器（基分类器准确率在</a:t>
            </a:r>
            <a:r>
              <a:rPr lang="en-US" altLang="zh-CN" dirty="0"/>
              <a:t>70%</a:t>
            </a:r>
            <a:r>
              <a:rPr lang="zh-CN" altLang="en-US" dirty="0"/>
              <a:t>左右时提升最明显）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D4017356-FDCC-49CE-81CC-F683AB3FD233}"/>
              </a:ext>
            </a:extLst>
          </p:cNvPr>
          <p:cNvSpPr txBox="1">
            <a:spLocks/>
          </p:cNvSpPr>
          <p:nvPr/>
        </p:nvSpPr>
        <p:spPr>
          <a:xfrm>
            <a:off x="7424958" y="4327941"/>
            <a:ext cx="4884354" cy="259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zh-CN" altLang="en-US" sz="1800" dirty="0"/>
              <a:t>构建多个分类器的方法：</a:t>
            </a:r>
            <a:endParaRPr lang="en-US" altLang="zh-CN" sz="1800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1800" b="1" dirty="0"/>
              <a:t>通过处理训练数据集：装袋、提升</a:t>
            </a:r>
            <a:endParaRPr lang="en-US" altLang="zh-CN" sz="1800" b="1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1800" dirty="0"/>
              <a:t>通过处理输入特征：随机森林</a:t>
            </a:r>
            <a:endParaRPr lang="en-US" altLang="zh-CN" sz="1800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1800" dirty="0"/>
              <a:t>通过处理类标签：错误</a:t>
            </a:r>
            <a:r>
              <a:rPr lang="en-US" altLang="zh-CN" sz="1800" dirty="0"/>
              <a:t>-</a:t>
            </a:r>
            <a:r>
              <a:rPr lang="zh-CN" altLang="en-US" sz="1800" dirty="0"/>
              <a:t>纠错输出编码</a:t>
            </a:r>
            <a:endParaRPr lang="en-US" altLang="zh-CN" sz="1800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1800" dirty="0"/>
              <a:t>通过处理学习算法</a:t>
            </a:r>
            <a:endParaRPr lang="en-US" altLang="zh-CN" sz="1800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zh-CN" sz="1600" dirty="0"/>
          </a:p>
          <a:p>
            <a:pPr lvl="2">
              <a:buClr>
                <a:schemeClr val="tx1"/>
              </a:buClr>
            </a:pPr>
            <a:endParaRPr lang="en-US" altLang="zh-CN" dirty="0"/>
          </a:p>
          <a:p>
            <a:pPr lvl="2">
              <a:buClr>
                <a:schemeClr val="tx1"/>
              </a:buClr>
            </a:pP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2000" dirty="0"/>
          </a:p>
          <a:p>
            <a:pPr marL="0" indent="0">
              <a:buClr>
                <a:schemeClr val="tx1"/>
              </a:buClr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Clr>
                <a:schemeClr val="tx1"/>
              </a:buClr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tx1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分类：两大问题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①过拟合</a:t>
            </a:r>
            <a:endParaRPr lang="en-US" altLang="zh-CN" sz="2400" b="1" dirty="0"/>
          </a:p>
          <a:p>
            <a:pPr lvl="1"/>
            <a:r>
              <a:rPr lang="zh-CN" altLang="en-US" sz="1800" dirty="0"/>
              <a:t>模型过拟合的原因：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训练数据集过小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过高的模型计算复杂度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r>
              <a:rPr lang="zh-CN" altLang="en-US" sz="1800" dirty="0"/>
              <a:t>如何选择合适的模型：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A6362F-079D-4B92-ADC6-EFB80C3223C1}"/>
              </a:ext>
            </a:extLst>
          </p:cNvPr>
          <p:cNvSpPr txBox="1"/>
          <p:nvPr/>
        </p:nvSpPr>
        <p:spPr>
          <a:xfrm>
            <a:off x="5339095" y="1839364"/>
            <a:ext cx="3676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过拟合的解决方法：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增加训练集数据量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选择合适的模型</a:t>
            </a:r>
            <a:endParaRPr lang="en-US" altLang="zh-CN" sz="1800" dirty="0"/>
          </a:p>
        </p:txBody>
      </p:sp>
      <p:graphicFrame>
        <p:nvGraphicFramePr>
          <p:cNvPr id="15" name="Rectangle 3">
            <a:extLst>
              <a:ext uri="{FF2B5EF4-FFF2-40B4-BE49-F238E27FC236}">
                <a16:creationId xmlns:a16="http://schemas.microsoft.com/office/drawing/2014/main" id="{24CF59CB-9F45-4E99-8D27-AC13488D1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455790"/>
              </p:ext>
            </p:extLst>
          </p:nvPr>
        </p:nvGraphicFramePr>
        <p:xfrm>
          <a:off x="1177591" y="3671186"/>
          <a:ext cx="8837358" cy="237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698933D5-2BD8-45F5-9C57-520897F4E927}"/>
              </a:ext>
            </a:extLst>
          </p:cNvPr>
          <p:cNvGrpSpPr/>
          <p:nvPr/>
        </p:nvGrpSpPr>
        <p:grpSpPr>
          <a:xfrm>
            <a:off x="6940810" y="5079989"/>
            <a:ext cx="6148278" cy="922484"/>
            <a:chOff x="6096000" y="6367053"/>
            <a:chExt cx="6148278" cy="92248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B66D59-022D-4A78-9C76-7E931AB95E71}"/>
                </a:ext>
              </a:extLst>
            </p:cNvPr>
            <p:cNvSpPr txBox="1"/>
            <p:nvPr/>
          </p:nvSpPr>
          <p:spPr>
            <a:xfrm>
              <a:off x="6096000" y="6367053"/>
              <a:ext cx="6148278" cy="725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</a:pPr>
              <a:r>
                <a:rPr lang="en-US" altLang="en-US" sz="1800" kern="0" dirty="0">
                  <a:solidFill>
                    <a:srgbClr val="FF0000"/>
                  </a:solidFill>
                  <a:latin typeface="Arial"/>
                </a:rPr>
                <a:t>Gen. Error(Model) = Train. Error(Model, Train)</a:t>
              </a:r>
            </a:p>
            <a:p>
              <a:pPr lvl="1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</a:pPr>
              <a:r>
                <a:rPr lang="en-US" altLang="en-US" sz="1800" kern="0" dirty="0">
                  <a:solidFill>
                    <a:srgbClr val="FF0000"/>
                  </a:solidFill>
                  <a:latin typeface="Arial"/>
                </a:rPr>
                <a:t> +     x Complexity(Model)</a:t>
              </a:r>
            </a:p>
          </p:txBody>
        </p: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9F6F5368-FBB1-4FDF-BCA8-B0CD15EEA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53180" y="6532793"/>
              <a:ext cx="652877" cy="756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07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分类：两大问题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②类不均衡问题</a:t>
            </a:r>
            <a:endParaRPr lang="en-US" altLang="zh-CN" sz="2400" b="1" dirty="0"/>
          </a:p>
          <a:p>
            <a:pPr lvl="1">
              <a:buClr>
                <a:schemeClr val="tx1"/>
              </a:buClr>
            </a:pP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类不平衡对分类任务的影响：</a:t>
            </a:r>
            <a:endParaRPr lang="en-US" altLang="zh-CN" sz="1800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1800" b="1" dirty="0"/>
              <a:t>准确率不再适用于在类不平衡的测试数据集中评估模型</a:t>
            </a:r>
            <a:endParaRPr lang="en-US" altLang="zh-CN" sz="1800" b="1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1800" dirty="0"/>
              <a:t>很难找到充足的稀有类别的样本</a:t>
            </a:r>
            <a:endParaRPr lang="en-US" altLang="zh-CN" sz="1800" dirty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针对类不平衡问题的评估指标：</a:t>
            </a:r>
            <a:endParaRPr lang="en-US" altLang="zh-CN" sz="1600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A077385C-5327-4478-B72C-1BBE65BB4E95}"/>
                  </a:ext>
                </a:extLst>
              </p:cNvPr>
              <p:cNvSpPr txBox="1"/>
              <p:nvPr/>
            </p:nvSpPr>
            <p:spPr bwMode="auto">
              <a:xfrm>
                <a:off x="5270039" y="3984324"/>
                <a:ext cx="3722687" cy="2281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精度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召回率（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CN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度量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A077385C-5327-4478-B72C-1BBE65BB4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039" y="3984324"/>
                <a:ext cx="3722687" cy="2281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1B54B375-8A46-4283-8D57-4979D3B3F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47774"/>
              </p:ext>
            </p:extLst>
          </p:nvPr>
        </p:nvGraphicFramePr>
        <p:xfrm>
          <a:off x="809704" y="3973351"/>
          <a:ext cx="4316796" cy="2263637"/>
        </p:xfrm>
        <a:graphic>
          <a:graphicData uri="http://schemas.openxmlformats.org/drawingml/2006/table">
            <a:tbl>
              <a:tblPr/>
              <a:tblGrid>
                <a:gridCol w="107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预测的类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0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实际的类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Class=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+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69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关联规则挖掘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支持度：购买项集内商品的人占总人数的比例</a:t>
            </a:r>
            <a:endParaRPr lang="en-US" altLang="zh-CN" sz="1800" dirty="0"/>
          </a:p>
          <a:p>
            <a:pPr lvl="1"/>
            <a:r>
              <a:rPr lang="zh-CN" altLang="en-US" sz="1800" dirty="0"/>
              <a:t>置信度：</a:t>
            </a:r>
            <a:r>
              <a:rPr lang="en-US" altLang="en-US" sz="1800" dirty="0"/>
              <a:t> X </a:t>
            </a:r>
            <a:r>
              <a:rPr lang="en-US" altLang="en-US" sz="1800" dirty="0">
                <a:sym typeface="Symbol" pitchFamily="18" charset="2"/>
              </a:rPr>
              <a:t> Y </a:t>
            </a:r>
            <a:r>
              <a:rPr lang="zh-CN" altLang="en-US" sz="1800" dirty="0">
                <a:sym typeface="Symbol" pitchFamily="18" charset="2"/>
              </a:rPr>
              <a:t>的置信度表示，同时购买</a:t>
            </a:r>
            <a:r>
              <a:rPr lang="en-US" altLang="zh-CN" sz="1800" dirty="0">
                <a:sym typeface="Symbol" pitchFamily="18" charset="2"/>
              </a:rPr>
              <a:t>X</a:t>
            </a:r>
            <a:r>
              <a:rPr lang="zh-CN" altLang="en-US" sz="1800" dirty="0">
                <a:sym typeface="Symbol" pitchFamily="18" charset="2"/>
              </a:rPr>
              <a:t>与</a:t>
            </a:r>
            <a:r>
              <a:rPr lang="en-US" altLang="zh-CN" sz="1800" dirty="0">
                <a:sym typeface="Symbol" pitchFamily="18" charset="2"/>
              </a:rPr>
              <a:t>Y</a:t>
            </a:r>
            <a:r>
              <a:rPr lang="zh-CN" altLang="en-US" sz="1800" dirty="0">
                <a:sym typeface="Symbol" pitchFamily="18" charset="2"/>
              </a:rPr>
              <a:t>的人占购买</a:t>
            </a:r>
            <a:r>
              <a:rPr lang="en-US" altLang="zh-CN" sz="1800" dirty="0">
                <a:sym typeface="Symbol" pitchFamily="18" charset="2"/>
              </a:rPr>
              <a:t>X</a:t>
            </a:r>
            <a:r>
              <a:rPr lang="zh-CN" altLang="en-US" sz="1800" dirty="0">
                <a:sym typeface="Symbol" pitchFamily="18" charset="2"/>
              </a:rPr>
              <a:t>的总人数的比例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强关联规则为，支持度大于支持度阈值，且置信度大于置信度阈值的规则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为降低计算量，先利用支持度生成频繁项集，再利用置信度在频繁项集中找到强关联规则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b="1" dirty="0"/>
              <a:t>关键算法</a:t>
            </a:r>
            <a:r>
              <a:rPr lang="en-US" altLang="zh-CN" sz="1800" b="1" dirty="0"/>
              <a:t>-</a:t>
            </a:r>
            <a:r>
              <a:rPr lang="en-US" altLang="zh-CN" sz="1800" b="1" dirty="0" err="1"/>
              <a:t>Apriori</a:t>
            </a:r>
            <a:r>
              <a:rPr lang="zh-CN" altLang="en-US" sz="1800" b="1" dirty="0"/>
              <a:t>算法：基于支持度的反单调性</a:t>
            </a:r>
            <a:endParaRPr lang="en-US" altLang="zh-CN" sz="1800" b="1" dirty="0"/>
          </a:p>
          <a:p>
            <a:pPr lvl="2">
              <a:lnSpc>
                <a:spcPct val="110000"/>
              </a:lnSpc>
            </a:pPr>
            <a:r>
              <a:rPr lang="zh-CN" altLang="en-US" sz="1800" b="1" dirty="0"/>
              <a:t>频繁项集的子集都是频繁的</a:t>
            </a:r>
            <a:endParaRPr lang="en-US" altLang="zh-CN" sz="1800" b="1" dirty="0"/>
          </a:p>
          <a:p>
            <a:pPr lvl="2">
              <a:lnSpc>
                <a:spcPct val="110000"/>
              </a:lnSpc>
            </a:pPr>
            <a:r>
              <a:rPr lang="zh-CN" altLang="en-US" sz="1800" b="1" dirty="0"/>
              <a:t>非频繁项集的超集都是非频繁的</a:t>
            </a:r>
            <a:endParaRPr lang="en-US" altLang="zh-CN" sz="1800" b="1" dirty="0"/>
          </a:p>
          <a:p>
            <a:pPr lvl="1">
              <a:lnSpc>
                <a:spcPct val="110000"/>
              </a:lnSpc>
            </a:pP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关联规则挖掘实操难度大，考虑因素多：</a:t>
            </a:r>
            <a:endParaRPr lang="en-US" altLang="zh-CN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 dirty="0"/>
              <a:t>评估度量选择、辛普森悖论、倾斜支持度等</a:t>
            </a:r>
            <a:endParaRPr lang="en-US" altLang="en-US" sz="1800" dirty="0"/>
          </a:p>
          <a:p>
            <a:pPr lvl="2"/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6038D74-92E7-48F1-94CF-E9EAF038976B}"/>
              </a:ext>
            </a:extLst>
          </p:cNvPr>
          <p:cNvGrpSpPr/>
          <p:nvPr/>
        </p:nvGrpSpPr>
        <p:grpSpPr>
          <a:xfrm>
            <a:off x="6255489" y="4011171"/>
            <a:ext cx="2632076" cy="2638425"/>
            <a:chOff x="6264275" y="-714376"/>
            <a:chExt cx="2632076" cy="263842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76942AA-9811-4CFD-A129-A69D6F51A44E}"/>
                </a:ext>
              </a:extLst>
            </p:cNvPr>
            <p:cNvSpPr/>
            <p:nvPr/>
          </p:nvSpPr>
          <p:spPr>
            <a:xfrm>
              <a:off x="6264275" y="-714376"/>
              <a:ext cx="2632076" cy="2638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购买</a:t>
              </a:r>
              <a:r>
                <a:rPr lang="zh-CN" altLang="en-US" b="1" dirty="0"/>
                <a:t>啤酒</a:t>
              </a:r>
              <a:r>
                <a:rPr lang="zh-CN" altLang="en-US" dirty="0"/>
                <a:t>的人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86669D0-B00D-4564-BD81-EEC92227215A}"/>
                </a:ext>
              </a:extLst>
            </p:cNvPr>
            <p:cNvSpPr/>
            <p:nvPr/>
          </p:nvSpPr>
          <p:spPr>
            <a:xfrm>
              <a:off x="6791029" y="356577"/>
              <a:ext cx="1578567" cy="14287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购买</a:t>
              </a:r>
              <a:r>
                <a:rPr lang="zh-CN" altLang="en-US" b="1" dirty="0"/>
                <a:t>啤酒</a:t>
              </a:r>
              <a:r>
                <a:rPr lang="zh-CN" altLang="en-US" dirty="0"/>
                <a:t>和</a:t>
              </a:r>
              <a:r>
                <a:rPr lang="zh-CN" altLang="en-US" b="1" dirty="0"/>
                <a:t>纸尿裤</a:t>
              </a:r>
              <a:r>
                <a:rPr lang="zh-CN" altLang="en-US" dirty="0"/>
                <a:t>的人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5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聚类分析：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均值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算法：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K</a:t>
            </a:r>
            <a:r>
              <a:rPr lang="zh-CN" altLang="en-US" sz="1800" dirty="0"/>
              <a:t>均值的问题：初始质心的选择影响最终形成的簇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解决初始质心随机选择的问题：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zh-CN" sz="1800" dirty="0"/>
              <a:t>K</a:t>
            </a:r>
            <a:r>
              <a:rPr lang="zh-CN" altLang="en-US" sz="1800" dirty="0"/>
              <a:t>均值</a:t>
            </a:r>
            <a:r>
              <a:rPr lang="en-US" altLang="zh-CN" sz="1800" dirty="0"/>
              <a:t>++</a:t>
            </a:r>
            <a:r>
              <a:rPr lang="zh-CN" altLang="en-US" sz="1800" dirty="0"/>
              <a:t>：选择离已经选取过的初始质心最远的点作为质心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二分</a:t>
            </a:r>
            <a:r>
              <a:rPr lang="en-US" altLang="zh-CN" sz="1800" dirty="0"/>
              <a:t>K</a:t>
            </a:r>
            <a:r>
              <a:rPr lang="zh-CN" altLang="en-US" sz="1800" dirty="0"/>
              <a:t>均值：以迭代方式多次执行</a:t>
            </a:r>
            <a:r>
              <a:rPr lang="en-US" altLang="zh-CN" sz="1800" dirty="0"/>
              <a:t>K=2</a:t>
            </a:r>
            <a:r>
              <a:rPr lang="zh-CN" altLang="en-US" sz="1800" dirty="0"/>
              <a:t>的</a:t>
            </a:r>
            <a:r>
              <a:rPr lang="en-US" altLang="zh-CN" sz="1800" dirty="0"/>
              <a:t>K</a:t>
            </a:r>
            <a:r>
              <a:rPr lang="zh-CN" altLang="en-US" sz="1800" dirty="0"/>
              <a:t>均值算法</a:t>
            </a:r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0A86D1-F667-43C2-8D27-624FBE45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10" y="1866177"/>
            <a:ext cx="5834064" cy="21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5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聚类分析：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均值 </a:t>
            </a:r>
            <a:r>
              <a:rPr lang="en-US" altLang="zh-CN" sz="2400" b="1" dirty="0"/>
              <a:t>vs. </a:t>
            </a:r>
            <a:r>
              <a:rPr lang="zh-CN" altLang="en-US" sz="2400" b="1" dirty="0"/>
              <a:t>凝聚层次聚类 </a:t>
            </a:r>
            <a:r>
              <a:rPr lang="en-US" altLang="zh-CN" sz="2400" b="1" dirty="0"/>
              <a:t>vs. DBSCAN</a:t>
            </a:r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DBB42E-05A2-4C51-A18C-AED53ECED69A}"/>
              </a:ext>
            </a:extLst>
          </p:cNvPr>
          <p:cNvSpPr txBox="1">
            <a:spLocks/>
          </p:cNvSpPr>
          <p:nvPr/>
        </p:nvSpPr>
        <p:spPr>
          <a:xfrm>
            <a:off x="1724780" y="2478975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：算法简单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值需预设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：不适用于不同尺寸、不同密度、非球形的簇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：离群点的影响较大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150576-1226-4F13-9558-2137EE90C08C}"/>
              </a:ext>
            </a:extLst>
          </p:cNvPr>
          <p:cNvSpPr txBox="1">
            <a:spLocks/>
          </p:cNvSpPr>
          <p:nvPr/>
        </p:nvSpPr>
        <p:spPr>
          <a:xfrm>
            <a:off x="4654054" y="2478975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：得到任意数量的簇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：生成的簇具有一定意义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对离群点和噪声敏感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可能使大的簇破裂，且倾向于球形的簇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64196E-A3C8-41CB-8520-4867141EB267}"/>
              </a:ext>
            </a:extLst>
          </p:cNvPr>
          <p:cNvSpPr txBox="1">
            <a:spLocks/>
          </p:cNvSpPr>
          <p:nvPr/>
        </p:nvSpPr>
        <p:spPr>
          <a:xfrm>
            <a:off x="7463016" y="2476750"/>
            <a:ext cx="2644530" cy="36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：能处理任意形状、大小的簇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：对噪声和离群点不敏感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：不适用于密度差异大的簇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：不适用于高维数据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598F14-67E5-4D5E-8D4C-5161ACC285E5}"/>
              </a:ext>
            </a:extLst>
          </p:cNvPr>
          <p:cNvSpPr txBox="1"/>
          <p:nvPr/>
        </p:nvSpPr>
        <p:spPr>
          <a:xfrm>
            <a:off x="2584450" y="2036395"/>
            <a:ext cx="791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zh-CN" sz="2000" dirty="0"/>
              <a:t>K</a:t>
            </a:r>
            <a:r>
              <a:rPr lang="zh-CN" altLang="en-US" sz="2000" dirty="0"/>
              <a:t>均值</a:t>
            </a:r>
            <a:r>
              <a:rPr lang="en-US" altLang="zh-CN" sz="2000" dirty="0"/>
              <a:t>		       </a:t>
            </a:r>
            <a:r>
              <a:rPr lang="zh-CN" altLang="en-US" sz="2000" dirty="0"/>
              <a:t>凝聚层次聚类</a:t>
            </a:r>
            <a:r>
              <a:rPr lang="en-US" altLang="zh-CN" sz="2000" dirty="0"/>
              <a:t>                         DBSCAN</a:t>
            </a:r>
            <a:r>
              <a:rPr lang="zh-CN" altLang="en-US" sz="2000" dirty="0"/>
              <a:t> 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31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推荐系统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推荐系统是一种信息过滤系统，用于预测用户对物品的“评分”或“偏好”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常见的推荐：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文本信息：新闻、博客、小说、论文、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音频：歌曲、歌手、专辑、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商品：电子商务平台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其它：电影、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、社交网络、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marL="0" indent="0">
              <a:buNone/>
            </a:pPr>
            <a:endParaRPr lang="en-US" altLang="zh-CN" sz="2400" b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pic>
        <p:nvPicPr>
          <p:cNvPr id="10" name="Picture 4" descr="Friendbook - A Semantic-Based Friend Recommendation System for Social  Networks | Guidancepoint">
            <a:extLst>
              <a:ext uri="{FF2B5EF4-FFF2-40B4-BE49-F238E27FC236}">
                <a16:creationId xmlns:a16="http://schemas.microsoft.com/office/drawing/2014/main" id="{363F2E6B-5691-4663-9C84-56C997F9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30" y="762000"/>
            <a:ext cx="3429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CD9EE368-6AB1-4C1F-A8EC-CAECC02D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42" y="4878523"/>
            <a:ext cx="5082258" cy="196323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3" name="Picture 2" descr="How To Build A Content-Based Movie Recommendation System In Python">
            <a:extLst>
              <a:ext uri="{FF2B5EF4-FFF2-40B4-BE49-F238E27FC236}">
                <a16:creationId xmlns:a16="http://schemas.microsoft.com/office/drawing/2014/main" id="{B48D36DD-194E-412D-A2F6-C4DE81A3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3" y="4011171"/>
            <a:ext cx="5068787" cy="28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7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推荐系统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20ECF6F-AA2C-46E8-ADA9-B6F8B54202D0}"/>
              </a:ext>
            </a:extLst>
          </p:cNvPr>
          <p:cNvSpPr txBox="1">
            <a:spLocks/>
          </p:cNvSpPr>
          <p:nvPr/>
        </p:nvSpPr>
        <p:spPr>
          <a:xfrm>
            <a:off x="786635" y="1891425"/>
            <a:ext cx="5868165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基于内容的推荐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根据用户历史数据（看过的电影、对电影的评分等），为用户推荐和他过去喜欢的物品（电影）相似的。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BC162F-3A5F-445B-AD5E-97FE3078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17" y="3227437"/>
            <a:ext cx="3099999" cy="314829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C1DC54D-C8E2-44EC-B1A2-30B1A864DEF0}"/>
              </a:ext>
            </a:extLst>
          </p:cNvPr>
          <p:cNvSpPr txBox="1">
            <a:spLocks/>
          </p:cNvSpPr>
          <p:nvPr/>
        </p:nvSpPr>
        <p:spPr>
          <a:xfrm>
            <a:off x="6704283" y="1859973"/>
            <a:ext cx="4830564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基于协同过滤的推荐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根据其他用户的喜好产生向目标用户的推荐。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BF1DB6-60AC-4DF5-BE45-A325E755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19" y="2834742"/>
            <a:ext cx="2720892" cy="38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数据挖掘：课程总结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推荐系统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20ECF6F-AA2C-46E8-ADA9-B6F8B54202D0}"/>
              </a:ext>
            </a:extLst>
          </p:cNvPr>
          <p:cNvSpPr txBox="1">
            <a:spLocks/>
          </p:cNvSpPr>
          <p:nvPr/>
        </p:nvSpPr>
        <p:spPr>
          <a:xfrm>
            <a:off x="786635" y="1891425"/>
            <a:ext cx="5868165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基于内容的推荐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根据用户历史数据（看过的电影、对电影的评分等），为用户推荐和他过去喜欢的物品（电影）相似的。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C1DC54D-C8E2-44EC-B1A2-30B1A864DEF0}"/>
              </a:ext>
            </a:extLst>
          </p:cNvPr>
          <p:cNvSpPr txBox="1">
            <a:spLocks/>
          </p:cNvSpPr>
          <p:nvPr/>
        </p:nvSpPr>
        <p:spPr>
          <a:xfrm>
            <a:off x="6704283" y="1859973"/>
            <a:ext cx="4830564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基于协同过滤的推荐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根据其他用户的喜好产生向目标用户的推荐。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FBF06D4-7238-4E37-8512-81401FE3CDDA}"/>
              </a:ext>
            </a:extLst>
          </p:cNvPr>
          <p:cNvSpPr txBox="1">
            <a:spLocks/>
          </p:cNvSpPr>
          <p:nvPr/>
        </p:nvSpPr>
        <p:spPr>
          <a:xfrm>
            <a:off x="1480363" y="3014140"/>
            <a:ext cx="4369105" cy="354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：无需其他用户数据，因此不存在冷启动及稀疏性问题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：针对具有独特品味的人群，也能实现较高的推荐准确度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：针对全新的物品（电影），也能实现推荐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：可解释性强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：需要搜集属性，针对不同应用，属性组合要重新选择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：对新用户不友好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：容易过拟合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0FFADFA-836D-4FB1-BC3A-D85761C31C52}"/>
              </a:ext>
            </a:extLst>
          </p:cNvPr>
          <p:cNvSpPr txBox="1">
            <a:spLocks/>
          </p:cNvSpPr>
          <p:nvPr/>
        </p:nvSpPr>
        <p:spPr>
          <a:xfrm>
            <a:off x="7197347" y="2992673"/>
            <a:ext cx="4369105" cy="354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5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5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：适用于任何推荐系统，无需添加新的属性</a:t>
            </a:r>
            <a:endParaRPr lang="en-US" altLang="zh-CN" sz="15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5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：冷启动：系统中没有足够的用户数据，则无法完成推荐</a:t>
            </a:r>
            <a:endParaRPr lang="en-US" altLang="zh-CN" sz="15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：稀疏性：输入矩阵稀疏性极高</a:t>
            </a:r>
            <a:endParaRPr lang="en-US" altLang="zh-CN" sz="15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：无法对新物品（电影）做推荐</a:t>
            </a:r>
            <a:endParaRPr lang="en-US" altLang="zh-CN" sz="15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：满足不了具有独特品味的人群，推荐结果一般比较大众化</a:t>
            </a:r>
            <a:endParaRPr lang="en-US" altLang="zh-CN" sz="15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1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公共交通领域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96F9D21-D71F-452E-930C-E9A8C4121807}"/>
              </a:ext>
            </a:extLst>
          </p:cNvPr>
          <p:cNvSpPr txBox="1">
            <a:spLocks/>
          </p:cNvSpPr>
          <p:nvPr/>
        </p:nvSpPr>
        <p:spPr>
          <a:xfrm>
            <a:off x="1509380" y="1947700"/>
            <a:ext cx="2197865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客流量预测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33FC9-5CAA-443D-A7D3-ADAD296F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09" y="2362830"/>
            <a:ext cx="3175765" cy="4136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F4CC74-8814-46E7-B7E0-746B79D5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95" y="897355"/>
            <a:ext cx="6619875" cy="2514600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A277389-AF67-4857-8B1F-0410CE6D9FD6}"/>
              </a:ext>
            </a:extLst>
          </p:cNvPr>
          <p:cNvSpPr txBox="1">
            <a:spLocks/>
          </p:cNvSpPr>
          <p:nvPr/>
        </p:nvSpPr>
        <p:spPr>
          <a:xfrm>
            <a:off x="6871453" y="540004"/>
            <a:ext cx="2197865" cy="41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铁路信号控制系统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60F7BC-BE2E-4128-BB83-32DDC5059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808" y="4147887"/>
            <a:ext cx="4305300" cy="2686050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9BC76C8-A763-4115-9F6E-C164AC9C48B4}"/>
              </a:ext>
            </a:extLst>
          </p:cNvPr>
          <p:cNvSpPr txBox="1">
            <a:spLocks/>
          </p:cNvSpPr>
          <p:nvPr/>
        </p:nvSpPr>
        <p:spPr>
          <a:xfrm>
            <a:off x="6793945" y="3780702"/>
            <a:ext cx="2197865" cy="41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路径规划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75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28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09" y="1176068"/>
            <a:ext cx="11227982" cy="505157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工业应用：半导体制造工艺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半导体设备（芯片）制造过程包含百余步工序：蚀刻、印刷、气相沉积等。芯片产量之大（三星月产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万片、台积电月产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万片），导致无法对所有生产的芯片做测试。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虚拟量测（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metrology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）：收集每片芯片制造过程信息，建立制造过程信息与芯片缺陷的预测模型，相当于对每片芯片进行虚拟量测。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/>
          </a:p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无监督学习用于异常检测：芯片在实际使用中处理大量数据（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Core i7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3GHz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左右），从大量的处理数据中预测分析芯片错误行为（人为或非人为）。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96F9D21-D71F-452E-930C-E9A8C4121807}"/>
              </a:ext>
            </a:extLst>
          </p:cNvPr>
          <p:cNvSpPr txBox="1">
            <a:spLocks/>
          </p:cNvSpPr>
          <p:nvPr/>
        </p:nvSpPr>
        <p:spPr>
          <a:xfrm>
            <a:off x="775454" y="1994683"/>
            <a:ext cx="5059862" cy="42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E199B-E5AD-468F-B7BB-91B851B9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071" y="3576818"/>
            <a:ext cx="3017929" cy="2743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CB52E4-CF26-4EBD-B16E-F6800AC1D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788" y="4948604"/>
            <a:ext cx="6134601" cy="1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/>
              <a:t>Welcome</a:t>
            </a:r>
            <a:r>
              <a:rPr kumimoji="1" lang="zh-CN" altLang="en-US" sz="5400"/>
              <a:t> </a:t>
            </a:r>
            <a:r>
              <a:rPr kumimoji="1" lang="en-US" altLang="zh-CN" sz="5400"/>
              <a:t>to</a:t>
            </a:r>
            <a:r>
              <a:rPr kumimoji="1" lang="zh-CN" altLang="en-US" sz="5400"/>
              <a:t> </a:t>
            </a:r>
            <a:r>
              <a:rPr kumimoji="1" lang="en-US" altLang="zh-CN" sz="5400"/>
              <a:t>Data</a:t>
            </a:r>
            <a:r>
              <a:rPr kumimoji="1" lang="zh-CN" altLang="en-US" sz="5400"/>
              <a:t> </a:t>
            </a:r>
            <a:r>
              <a:rPr kumimoji="1" lang="en-US" altLang="zh-CN" sz="5400"/>
              <a:t>Mining</a:t>
            </a:r>
            <a:r>
              <a:rPr kumimoji="1" lang="zh-CN" altLang="en-US" sz="5400"/>
              <a:t>！</a:t>
            </a:r>
          </a:p>
          <a:p>
            <a:endParaRPr kumimoji="1" lang="zh-CN" altLang="en-US" sz="210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33DFCC68-69B6-486C-963D-877DEACF4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48049"/>
              </p:ext>
            </p:extLst>
          </p:nvPr>
        </p:nvGraphicFramePr>
        <p:xfrm>
          <a:off x="2016712" y="1807977"/>
          <a:ext cx="8837358" cy="433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总体概述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9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485384"/>
            <a:ext cx="10515600" cy="391595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数据挖掘的意义与定义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数据挖掘的意义：对海量数据进行沙里淘金，挖掘</a:t>
            </a:r>
            <a:r>
              <a:rPr lang="zh-CN" altLang="en-US" sz="2000" dirty="0">
                <a:solidFill>
                  <a:srgbClr val="FF0000"/>
                </a:solidFill>
              </a:rPr>
              <a:t>面向应用</a:t>
            </a:r>
            <a:r>
              <a:rPr lang="zh-CN" altLang="en-US" sz="2000" dirty="0"/>
              <a:t>的</a:t>
            </a:r>
            <a:r>
              <a:rPr lang="en-US" altLang="zh-CN" sz="2000" dirty="0"/>
              <a:t>”</a:t>
            </a:r>
            <a:r>
              <a:rPr lang="zh-CN" altLang="en-US" sz="2000" dirty="0"/>
              <a:t>有用</a:t>
            </a:r>
            <a:r>
              <a:rPr lang="en-US" altLang="zh-CN" sz="2000" dirty="0"/>
              <a:t>”</a:t>
            </a:r>
            <a:r>
              <a:rPr lang="zh-CN" altLang="en-US" sz="2000" dirty="0"/>
              <a:t>信息。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数据挖掘的定义：在大型数据库中通过自动或半自动的方式提取隐式、以前未知的和可能有用的信息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→ </a:t>
            </a:r>
            <a:r>
              <a:rPr lang="zh-CN" altLang="en-US" sz="2000" dirty="0">
                <a:solidFill>
                  <a:srgbClr val="FF0000"/>
                </a:solidFill>
              </a:rPr>
              <a:t>有别于数据库查询与专家系统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数据挖掘的主要任务包括：预测建模（分类、回归）、聚类、关联及异常检测。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73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485384"/>
            <a:ext cx="4658832" cy="391595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理解数据：数据类型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数据属性的类型：</a:t>
            </a:r>
            <a:endParaRPr lang="en-US" altLang="zh-CN" sz="2000" dirty="0"/>
          </a:p>
          <a:p>
            <a:endParaRPr lang="zh-CN" altLang="en-US" sz="2400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D65ABE00-F23A-4808-9536-CCE25BD9A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06814"/>
              </p:ext>
            </p:extLst>
          </p:nvPr>
        </p:nvGraphicFramePr>
        <p:xfrm>
          <a:off x="880730" y="2307906"/>
          <a:ext cx="4010247" cy="3423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2CCC4869-C206-409A-9CD7-A613AF13BE82}"/>
              </a:ext>
            </a:extLst>
          </p:cNvPr>
          <p:cNvSpPr txBox="1">
            <a:spLocks noChangeArrowheads="1"/>
          </p:cNvSpPr>
          <p:nvPr/>
        </p:nvSpPr>
        <p:spPr>
          <a:xfrm>
            <a:off x="5465138" y="1254641"/>
            <a:ext cx="6337005" cy="509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属性的类型取决于它拥有以下哪些属性</a:t>
            </a:r>
            <a:r>
              <a:rPr lang="en-US" altLang="zh-CN" sz="2200" dirty="0"/>
              <a:t>/</a:t>
            </a:r>
            <a:r>
              <a:rPr lang="zh-CN" altLang="en-US" sz="2200" dirty="0"/>
              <a:t>操作</a:t>
            </a:r>
            <a:r>
              <a:rPr lang="en-US" altLang="zh-CN" sz="2200" dirty="0"/>
              <a:t>:</a:t>
            </a:r>
            <a:endParaRPr lang="en-US" sz="2200" dirty="0"/>
          </a:p>
          <a:p>
            <a:pPr marL="1828800" lvl="4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1828800" lvl="4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1828800" lvl="4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1828800" lvl="4" indent="0">
              <a:buFont typeface="Arial" panose="020B0604020202020204" pitchFamily="34" charset="0"/>
              <a:buNone/>
            </a:pPr>
            <a:endParaRPr lang="en-US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标称</a:t>
            </a:r>
            <a:r>
              <a:rPr lang="en-US" sz="2200" dirty="0"/>
              <a:t>: </a:t>
            </a:r>
            <a:r>
              <a:rPr lang="zh-CN" altLang="en-US" sz="2200" dirty="0"/>
              <a:t> </a:t>
            </a:r>
            <a:r>
              <a:rPr lang="en-US" sz="2200" dirty="0"/>
              <a:t>distinctness</a:t>
            </a:r>
          </a:p>
          <a:p>
            <a:pPr lvl="1"/>
            <a:r>
              <a:rPr lang="zh-CN" altLang="en-US" sz="2200" dirty="0"/>
              <a:t>序数</a:t>
            </a:r>
            <a:r>
              <a:rPr lang="en-US" sz="2200" dirty="0"/>
              <a:t>: distinctness &amp; order</a:t>
            </a:r>
          </a:p>
          <a:p>
            <a:pPr lvl="1"/>
            <a:r>
              <a:rPr lang="zh-CN" altLang="en-US" sz="2200" dirty="0"/>
              <a:t>区间</a:t>
            </a:r>
            <a:r>
              <a:rPr lang="en-US" sz="2200" dirty="0"/>
              <a:t>: distinctness, order &amp; meaningful differences</a:t>
            </a:r>
          </a:p>
          <a:p>
            <a:pPr lvl="1"/>
            <a:r>
              <a:rPr lang="zh-CN" altLang="en-US" sz="2200" dirty="0"/>
              <a:t>比率</a:t>
            </a:r>
            <a:r>
              <a:rPr lang="en-US" sz="2200" dirty="0"/>
              <a:t>: all 4 properties/operations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E36F5C-3D5C-4A97-9BA9-E866FD61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70120"/>
              </p:ext>
            </p:extLst>
          </p:nvPr>
        </p:nvGraphicFramePr>
        <p:xfrm>
          <a:off x="5556398" y="2263469"/>
          <a:ext cx="6377769" cy="16037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319">
                  <a:extLst>
                    <a:ext uri="{9D8B030D-6E8A-4147-A177-3AD203B41FA5}">
                      <a16:colId xmlns:a16="http://schemas.microsoft.com/office/drawing/2014/main" val="2401471073"/>
                    </a:ext>
                  </a:extLst>
                </a:gridCol>
                <a:gridCol w="3636335">
                  <a:extLst>
                    <a:ext uri="{9D8B030D-6E8A-4147-A177-3AD203B41FA5}">
                      <a16:colId xmlns:a16="http://schemas.microsoft.com/office/drawing/2014/main" val="1216251228"/>
                    </a:ext>
                  </a:extLst>
                </a:gridCol>
                <a:gridCol w="691115">
                  <a:extLst>
                    <a:ext uri="{9D8B030D-6E8A-4147-A177-3AD203B41FA5}">
                      <a16:colId xmlns:a16="http://schemas.microsoft.com/office/drawing/2014/main" val="1612484267"/>
                    </a:ext>
                  </a:extLst>
                </a:gridCol>
              </a:tblGrid>
              <a:tr h="246340">
                <a:tc>
                  <a:txBody>
                    <a:bodyPr/>
                    <a:lstStyle/>
                    <a:p>
                      <a:r>
                        <a:rPr lang="zh-CN" altLang="en-US" sz="1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特异性 </a:t>
                      </a:r>
                      <a:endParaRPr lang="zh-CN" altLang="en-US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Distinctness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= 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Symbol" pitchFamily="18" charset="2"/>
                        </a:rPr>
                        <a:t>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4190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顺序性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Order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&lt;  &gt; 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921073"/>
                  </a:ext>
                </a:extLst>
              </a:tr>
              <a:tr h="354531"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差异是否有意义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Differences are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meaningful 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+  - 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988358"/>
                  </a:ext>
                </a:extLst>
              </a:tr>
              <a:tr h="506472"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比较值是否有意义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Ratios are  meaningful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*  /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6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0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391595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理解数据：数据类型</a:t>
            </a:r>
            <a:endParaRPr lang="en-US" altLang="zh-CN" sz="2400" b="1" dirty="0"/>
          </a:p>
          <a:p>
            <a:endParaRPr lang="en-US" altLang="zh-CN" sz="2000" dirty="0"/>
          </a:p>
          <a:p>
            <a:pPr lvl="2"/>
            <a:r>
              <a:rPr lang="zh-CN" altLang="en-US" dirty="0"/>
              <a:t>离散属性 </a:t>
            </a:r>
            <a:r>
              <a:rPr lang="en-US" altLang="zh-CN" dirty="0"/>
              <a:t>vs. </a:t>
            </a:r>
            <a:r>
              <a:rPr lang="zh-CN" altLang="en-US" dirty="0"/>
              <a:t>连续属性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对称属性 </a:t>
            </a:r>
            <a:r>
              <a:rPr lang="en-US" altLang="zh-CN" dirty="0"/>
              <a:t>vs. </a:t>
            </a:r>
            <a:r>
              <a:rPr lang="zh-CN" altLang="en-US" dirty="0"/>
              <a:t>非对称属性：只有存在（非零属性值）才被视为重要</a:t>
            </a:r>
            <a:endParaRPr lang="en-US" altLang="zh-CN" dirty="0"/>
          </a:p>
          <a:p>
            <a:pPr lvl="3"/>
            <a:r>
              <a:rPr lang="zh-CN" altLang="en-US" dirty="0"/>
              <a:t>对称属性，例如性别</a:t>
            </a:r>
            <a:endParaRPr lang="en-US" altLang="zh-CN" dirty="0"/>
          </a:p>
          <a:p>
            <a:pPr lvl="3"/>
            <a:r>
              <a:rPr lang="zh-CN" altLang="en-US" dirty="0"/>
              <a:t>非对称属性，例如文档中出现的单词、客户交易记录中的项目</a:t>
            </a:r>
            <a:endParaRPr lang="en-US" altLang="zh-CN" dirty="0"/>
          </a:p>
          <a:p>
            <a:pPr lvl="3"/>
            <a:r>
              <a:rPr lang="zh-CN" altLang="en-US" dirty="0"/>
              <a:t>理解属性是对称的还是非对称的，对度量指标的选择至关重要！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85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理解数据：邻近度度量</a:t>
            </a:r>
            <a:endParaRPr lang="en-US" altLang="zh-CN" sz="2400" b="1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1800" dirty="0"/>
              <a:t>相异度（距离）度量：</a:t>
            </a:r>
            <a:endParaRPr lang="en-US" altLang="zh-CN" sz="1800" dirty="0"/>
          </a:p>
          <a:p>
            <a:pPr lvl="2"/>
            <a:r>
              <a:rPr lang="zh-CN" altLang="en-US" sz="1800" dirty="0"/>
              <a:t>欧几里得距离：两个对象（点）在多维空间上的距离。</a:t>
            </a:r>
            <a:r>
              <a:rPr lang="zh-CN" altLang="en-US" sz="1800" dirty="0">
                <a:solidFill>
                  <a:srgbClr val="FF0000"/>
                </a:solidFill>
              </a:rPr>
              <a:t>对平移和缩放敏感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2"/>
            <a:r>
              <a:rPr lang="zh-CN" altLang="en-US" sz="1800" dirty="0"/>
              <a:t>闵可夫斯基距离：欧几里得距离的一般形式，还可以转化为汉明距离和上确界距离；</a:t>
            </a:r>
            <a:endParaRPr lang="en-US" altLang="zh-CN" sz="1800" dirty="0"/>
          </a:p>
          <a:p>
            <a:pPr lvl="2"/>
            <a:r>
              <a:rPr lang="zh-CN" altLang="en-US" sz="1800" dirty="0"/>
              <a:t>马氏距离：测量存在相关性的对象间的距离。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相似度度量：</a:t>
            </a:r>
            <a:endParaRPr lang="en-US" altLang="zh-CN" sz="1800" dirty="0"/>
          </a:p>
          <a:p>
            <a:pPr lvl="2"/>
            <a:r>
              <a:rPr lang="zh-CN" altLang="en-US" sz="1800" dirty="0"/>
              <a:t>简单匹配系数：对称的二元属性间的相似度；</a:t>
            </a:r>
            <a:endParaRPr lang="en-US" altLang="zh-CN" sz="1800" dirty="0"/>
          </a:p>
          <a:p>
            <a:pPr lvl="2"/>
            <a:r>
              <a:rPr lang="en-US" altLang="zh-CN" sz="1800" dirty="0"/>
              <a:t>Jaccard</a:t>
            </a:r>
            <a:r>
              <a:rPr lang="zh-CN" altLang="en-US" sz="1800" dirty="0"/>
              <a:t>系数：非对称二元属性间的相似度；</a:t>
            </a:r>
            <a:endParaRPr lang="en-US" altLang="zh-CN" sz="1800" dirty="0"/>
          </a:p>
          <a:p>
            <a:pPr lvl="2"/>
            <a:r>
              <a:rPr lang="zh-CN" altLang="en-US" sz="1800" dirty="0"/>
              <a:t>余弦相似度：非对称非二元属性间的相似度。</a:t>
            </a:r>
            <a:r>
              <a:rPr lang="zh-CN" altLang="en-US" sz="1800" dirty="0">
                <a:solidFill>
                  <a:srgbClr val="FF0000"/>
                </a:solidFill>
              </a:rPr>
              <a:t>对缩放不敏感，对平移敏感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2"/>
            <a:r>
              <a:rPr lang="zh-CN" altLang="en-US" sz="1800" dirty="0"/>
              <a:t>相关性：不同变量间的相似度，可测量线性相关性。</a:t>
            </a:r>
            <a:r>
              <a:rPr lang="zh-CN" altLang="en-US" sz="1800" dirty="0">
                <a:solidFill>
                  <a:srgbClr val="FF0000"/>
                </a:solidFill>
              </a:rPr>
              <a:t>对平移和缩放都不敏感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2"/>
            <a:r>
              <a:rPr lang="zh-CN" altLang="en-US" sz="1800" dirty="0"/>
              <a:t>互信息：可测量非线性相关性。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651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数据预处理</a:t>
            </a:r>
            <a:endParaRPr lang="en-US" altLang="zh-CN" sz="2000" dirty="0"/>
          </a:p>
          <a:p>
            <a:pPr lvl="1"/>
            <a:r>
              <a:rPr lang="zh-CN" altLang="en-US" sz="1800" dirty="0"/>
              <a:t>数据预处理的方法包括聚集、抽样、维归约、特征创建、特征子集选择、离散化和二元化、变量变换。</a:t>
            </a:r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总的来说，数据预处理的目的：</a:t>
            </a:r>
            <a:endParaRPr lang="en-US" altLang="zh-CN" sz="1800" dirty="0"/>
          </a:p>
          <a:p>
            <a:pPr lvl="2"/>
            <a:r>
              <a:rPr lang="zh-CN" altLang="en-US" sz="1800" dirty="0"/>
              <a:t>减少数据计算量</a:t>
            </a:r>
            <a:endParaRPr lang="en-US" altLang="zh-CN" sz="1800" dirty="0"/>
          </a:p>
          <a:p>
            <a:pPr lvl="2"/>
            <a:r>
              <a:rPr lang="zh-CN" altLang="en-US" sz="1800" dirty="0"/>
              <a:t>提高数据挖掘准确度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D9CEF4-805C-4A22-B5D5-50FE073C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19" y="2442454"/>
            <a:ext cx="7324161" cy="24897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560A98-3A9D-4664-8402-B149459D0024}"/>
              </a:ext>
            </a:extLst>
          </p:cNvPr>
          <p:cNvSpPr/>
          <p:nvPr/>
        </p:nvSpPr>
        <p:spPr>
          <a:xfrm>
            <a:off x="2677495" y="2868248"/>
            <a:ext cx="1527650" cy="1927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893610-310A-4124-B878-ABB6A2E45F9D}"/>
              </a:ext>
            </a:extLst>
          </p:cNvPr>
          <p:cNvSpPr/>
          <p:nvPr/>
        </p:nvSpPr>
        <p:spPr>
          <a:xfrm>
            <a:off x="4273213" y="2894713"/>
            <a:ext cx="5160985" cy="25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120880-033A-4773-BCE0-946FB7A4A234}"/>
              </a:ext>
            </a:extLst>
          </p:cNvPr>
          <p:cNvSpPr/>
          <p:nvPr/>
        </p:nvSpPr>
        <p:spPr>
          <a:xfrm>
            <a:off x="8081765" y="3218121"/>
            <a:ext cx="711806" cy="1665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E861B8-0525-4202-A7A3-9BCB7D8A8962}"/>
              </a:ext>
            </a:extLst>
          </p:cNvPr>
          <p:cNvSpPr txBox="1"/>
          <p:nvPr/>
        </p:nvSpPr>
        <p:spPr>
          <a:xfrm>
            <a:off x="1239376" y="3218121"/>
            <a:ext cx="15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对不同对象：聚集和抽样</a:t>
            </a:r>
            <a:endParaRPr kumimoji="1"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（或聚类分</a:t>
            </a:r>
            <a:endParaRPr kumimoji="1"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析）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D8B9B1-DAD8-4E14-BD6B-A98AE39A5D2A}"/>
              </a:ext>
            </a:extLst>
          </p:cNvPr>
          <p:cNvSpPr txBox="1"/>
          <p:nvPr/>
        </p:nvSpPr>
        <p:spPr>
          <a:xfrm>
            <a:off x="8788470" y="4419601"/>
            <a:ext cx="280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对属性值：离散化、二元化、变量变换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906A76-35E2-4E8E-B955-0B0F0BDF6B2F}"/>
              </a:ext>
            </a:extLst>
          </p:cNvPr>
          <p:cNvSpPr txBox="1"/>
          <p:nvPr/>
        </p:nvSpPr>
        <p:spPr>
          <a:xfrm>
            <a:off x="9517684" y="2715877"/>
            <a:ext cx="280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对不同属性：维归约、特征创建、特征子集选择</a:t>
            </a:r>
          </a:p>
        </p:txBody>
      </p:sp>
    </p:spTree>
    <p:extLst>
      <p:ext uri="{BB962C8B-B14F-4D97-AF65-F5344CB8AC3E}">
        <p14:creationId xmlns:p14="http://schemas.microsoft.com/office/powerpoint/2010/main" val="393079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465F424-60F9-447D-9922-0AB0DDAD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0" y="32104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DCD8B0-2782-402F-989B-FBE47AFF1E4D}"/>
              </a:ext>
            </a:extLst>
          </p:cNvPr>
          <p:cNvGrpSpPr/>
          <p:nvPr/>
        </p:nvGrpSpPr>
        <p:grpSpPr>
          <a:xfrm>
            <a:off x="4691983" y="3265714"/>
            <a:ext cx="8980716" cy="3592286"/>
            <a:chOff x="1752654" y="3265714"/>
            <a:chExt cx="8980716" cy="3592286"/>
          </a:xfrm>
        </p:grpSpPr>
        <p:pic>
          <p:nvPicPr>
            <p:cNvPr id="13" name="Picture 2" descr="PCA">
              <a:extLst>
                <a:ext uri="{FF2B5EF4-FFF2-40B4-BE49-F238E27FC236}">
                  <a16:creationId xmlns:a16="http://schemas.microsoft.com/office/drawing/2014/main" id="{8B382114-80EA-4E7C-95B7-D85E157200B2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54" y="3265714"/>
              <a:ext cx="8980716" cy="3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E198974-B63C-4BFA-B019-5AF767C836D8}"/>
                </a:ext>
              </a:extLst>
            </p:cNvPr>
            <p:cNvSpPr txBox="1"/>
            <p:nvPr/>
          </p:nvSpPr>
          <p:spPr>
            <a:xfrm>
              <a:off x="7963381" y="3644196"/>
              <a:ext cx="118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方差最大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BAEE11-F365-4B11-BFAB-5BCD7D64FFD5}"/>
                </a:ext>
              </a:extLst>
            </p:cNvPr>
            <p:cNvSpPr txBox="1"/>
            <p:nvPr/>
          </p:nvSpPr>
          <p:spPr>
            <a:xfrm>
              <a:off x="6554991" y="5721227"/>
              <a:ext cx="118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方差最小</a:t>
              </a: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630F-5784-4EA3-A24F-F041B563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485384"/>
            <a:ext cx="10228521" cy="505157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数据预处理：主成分分析（</a:t>
            </a:r>
            <a:r>
              <a:rPr lang="en-US" altLang="zh-CN" sz="2400" b="1" dirty="0"/>
              <a:t>PCA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endParaRPr lang="en-US" altLang="zh-CN" sz="2000" dirty="0"/>
          </a:p>
          <a:p>
            <a:pPr lvl="1"/>
            <a:r>
              <a:rPr lang="en-US" altLang="zh-CN" sz="1800" dirty="0"/>
              <a:t>PCA</a:t>
            </a:r>
            <a:r>
              <a:rPr lang="zh-CN" altLang="en-US" sz="1800" dirty="0"/>
              <a:t>将原数据映射到具有最大方差的</a:t>
            </a:r>
            <a:r>
              <a:rPr lang="en-US" altLang="zh-CN" sz="1800" dirty="0"/>
              <a:t>k</a:t>
            </a:r>
            <a:r>
              <a:rPr lang="zh-CN" altLang="en-US" sz="1800" dirty="0"/>
              <a:t>个方向上，且这</a:t>
            </a:r>
            <a:r>
              <a:rPr lang="en-US" altLang="zh-CN" sz="1800" dirty="0"/>
              <a:t>k</a:t>
            </a:r>
            <a:r>
              <a:rPr lang="zh-CN" altLang="en-US" sz="1800" dirty="0"/>
              <a:t>个方向两两之间正交（从而能保留最大的原始信息）。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PCA</a:t>
            </a:r>
            <a:r>
              <a:rPr lang="zh-CN" altLang="en-US" sz="1800" dirty="0"/>
              <a:t>适用的条件：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方差是区分不同对象的关键属性；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800" dirty="0"/>
              <a:t>生成的不同主成分之间正交（不相关）。</a:t>
            </a:r>
            <a:endParaRPr lang="en-US" altLang="zh-CN" sz="1800" dirty="0"/>
          </a:p>
          <a:p>
            <a:pPr marL="1257300" lvl="2" indent="-342900">
              <a:buFont typeface="+mj-ea"/>
              <a:buAutoNum type="circleNumDbPlain"/>
            </a:pPr>
            <a:endParaRPr lang="en-US" altLang="zh-CN" sz="1800" dirty="0"/>
          </a:p>
          <a:p>
            <a:pPr lvl="1"/>
            <a:r>
              <a:rPr lang="zh-CN" altLang="en-US" sz="1800" dirty="0"/>
              <a:t>一个简单粗暴的方法去判断</a:t>
            </a:r>
            <a:r>
              <a:rPr lang="en-US" altLang="zh-CN" sz="1800" dirty="0"/>
              <a:t>PCA</a:t>
            </a:r>
            <a:r>
              <a:rPr lang="zh-CN" altLang="en-US" sz="1800" dirty="0"/>
              <a:t>算法是否适用：如果数据呈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多维高斯分布，并且属性间存在线性相关性，则</a:t>
            </a:r>
            <a:r>
              <a:rPr lang="en-US" altLang="zh-CN" sz="1800" dirty="0"/>
              <a:t>PCA</a:t>
            </a:r>
            <a:r>
              <a:rPr lang="zh-CN" altLang="en-US" sz="1800" dirty="0"/>
              <a:t>算法是适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用的。（</a:t>
            </a:r>
            <a:r>
              <a:rPr lang="zh-CN" altLang="en-US" sz="1800" dirty="0">
                <a:solidFill>
                  <a:srgbClr val="FF0000"/>
                </a:solidFill>
              </a:rPr>
              <a:t>作为参考，但非绝对正确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endParaRPr lang="en-US" altLang="zh-CN" sz="22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519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2140</Words>
  <Application>Microsoft Office PowerPoint</Application>
  <PresentationFormat>宽屏</PresentationFormat>
  <Paragraphs>499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Monotype Sorts</vt:lpstr>
      <vt:lpstr>等线</vt:lpstr>
      <vt:lpstr>等线 Light</vt:lpstr>
      <vt:lpstr>微软雅黑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总体概述</vt:lpstr>
      <vt:lpstr>基本概念</vt:lpstr>
      <vt:lpstr>基本概念</vt:lpstr>
      <vt:lpstr>基本概念</vt:lpstr>
      <vt:lpstr>基本概念</vt:lpstr>
      <vt:lpstr>算法</vt:lpstr>
      <vt:lpstr>算法</vt:lpstr>
      <vt:lpstr>算法</vt:lpstr>
      <vt:lpstr>算法</vt:lpstr>
      <vt:lpstr>算法</vt:lpstr>
      <vt:lpstr>算法</vt:lpstr>
      <vt:lpstr>算法</vt:lpstr>
      <vt:lpstr>算法</vt:lpstr>
      <vt:lpstr>算法</vt:lpstr>
      <vt:lpstr>算法</vt:lpstr>
      <vt:lpstr>应用</vt:lpstr>
      <vt:lpstr>应用</vt:lpstr>
      <vt:lpstr>应用</vt:lpstr>
      <vt:lpstr>应用</vt:lpstr>
      <vt:lpstr>应用</vt:lpstr>
      <vt:lpstr>欢迎来到 数据挖掘的世界！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昊</dc:creator>
  <cp:lastModifiedBy>圣宇</cp:lastModifiedBy>
  <cp:revision>775</cp:revision>
  <dcterms:created xsi:type="dcterms:W3CDTF">2021-04-11T06:39:22Z</dcterms:created>
  <dcterms:modified xsi:type="dcterms:W3CDTF">2021-05-31T04:32:13Z</dcterms:modified>
</cp:coreProperties>
</file>