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LePl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C67D9-F12A-31BC-DC3E-62303643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8" y="942097"/>
            <a:ext cx="11206263" cy="51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2616459" y="422770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435000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2B672-B1A0-50FA-4045-6299F82EF3B4}"/>
              </a:ext>
            </a:extLst>
          </p:cNvPr>
          <p:cNvSpPr/>
          <p:nvPr/>
        </p:nvSpPr>
        <p:spPr>
          <a:xfrm>
            <a:off x="608355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7788728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화면에는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상점으로</a:t>
            </a:r>
            <a:r>
              <a:rPr lang="en-US" altLang="ko-KR" sz="2000" dirty="0"/>
              <a:t>‘ </a:t>
            </a:r>
            <a:r>
              <a:rPr lang="ko-KR" altLang="en-US" sz="2000" dirty="0"/>
              <a:t>버튼이 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이 버튼을 통해 상점으로 이동할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가격 등을 확인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미리보기 버튼을 통해 구매 전에 착용 모습을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구매하기 버튼을 통해 아이템을 소유할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친구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친구</a:t>
            </a:r>
            <a:r>
              <a:rPr lang="en-US" altLang="ko-KR" dirty="0"/>
              <a:t>‘ </a:t>
            </a:r>
            <a:r>
              <a:rPr lang="ko-KR" altLang="en-US" dirty="0"/>
              <a:t>버튼을 누르면 친구 목록을 확인 할 수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친구의 정보를 볼 수 있고</a:t>
            </a:r>
            <a:r>
              <a:rPr lang="en-US" altLang="ko-KR" dirty="0"/>
              <a:t>, </a:t>
            </a:r>
            <a:r>
              <a:rPr lang="ko-KR" altLang="en-US" dirty="0"/>
              <a:t>친구 방에 방문할 수도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</a:t>
            </a:r>
            <a:r>
              <a:rPr lang="en-US" altLang="ko-KR" dirty="0"/>
              <a:t>‘+’ </a:t>
            </a:r>
            <a:r>
              <a:rPr lang="ko-KR" altLang="en-US" dirty="0"/>
              <a:t>버튼을 통해 친구를 추가할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6B5E-813A-45C9-58B1-922E47C28918}"/>
              </a:ext>
            </a:extLst>
          </p:cNvPr>
          <p:cNvSpPr txBox="1"/>
          <p:nvPr/>
        </p:nvSpPr>
        <p:spPr>
          <a:xfrm>
            <a:off x="5929460" y="5937741"/>
            <a:ext cx="57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아래 메뉴바를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스케줄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 친구</a:t>
            </a:r>
            <a:r>
              <a:rPr lang="en-US" altLang="ko-KR" dirty="0"/>
              <a:t>, </a:t>
            </a:r>
            <a:r>
              <a:rPr lang="ko-KR" altLang="en-US" dirty="0"/>
              <a:t>설정 화면으로 이동 가능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69BCC1-987C-8D62-E792-453D3A360265}"/>
              </a:ext>
            </a:extLst>
          </p:cNvPr>
          <p:cNvSpPr/>
          <p:nvPr/>
        </p:nvSpPr>
        <p:spPr>
          <a:xfrm>
            <a:off x="7276713" y="440227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화면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D0D0E0-6174-AF77-13F5-4544C6013B37}"/>
              </a:ext>
            </a:extLst>
          </p:cNvPr>
          <p:cNvCxnSpPr>
            <a:cxnSpLocks/>
          </p:cNvCxnSpPr>
          <p:nvPr/>
        </p:nvCxnSpPr>
        <p:spPr>
          <a:xfrm>
            <a:off x="8046488" y="3908785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876D72-562C-32DE-137E-C27B35D93B95}"/>
              </a:ext>
            </a:extLst>
          </p:cNvPr>
          <p:cNvSpPr txBox="1"/>
          <p:nvPr/>
        </p:nvSpPr>
        <p:spPr>
          <a:xfrm>
            <a:off x="8098634" y="3911304"/>
            <a:ext cx="7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아이템 </a:t>
            </a:r>
            <a:endParaRPr lang="en-US" altLang="ko-KR" sz="1200" dirty="0"/>
          </a:p>
          <a:p>
            <a:r>
              <a:rPr lang="ko-KR" altLang="en-US" sz="1200" dirty="0"/>
              <a:t>구매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29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친구 정보 확인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 추가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친구 추가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추가된 친구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864498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237584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551750" y="1492895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551750" y="351297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551750" y="5533049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35548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35548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35548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16690" y="413812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14654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109962" y="3825548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22710" y="3825547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14654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732886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736774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2129093" y="18054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558141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2111520" y="343543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363689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2111520" y="553784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BBC18-25C2-E172-1775-107F56068C90}"/>
              </a:ext>
            </a:extLst>
          </p:cNvPr>
          <p:cNvSpPr txBox="1"/>
          <p:nvPr/>
        </p:nvSpPr>
        <p:spPr>
          <a:xfrm>
            <a:off x="8115925" y="213190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8F1817-4AF4-AEAC-2FBD-58910CA30AC6}"/>
              </a:ext>
            </a:extLst>
          </p:cNvPr>
          <p:cNvSpPr txBox="1"/>
          <p:nvPr/>
        </p:nvSpPr>
        <p:spPr>
          <a:xfrm>
            <a:off x="9168882" y="149538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21186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21186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21186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21186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2109962" y="1805471"/>
            <a:ext cx="1533642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109962" y="4138124"/>
            <a:ext cx="1533642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514DE-CF2B-260A-896F-61A0A45DB968}"/>
              </a:ext>
            </a:extLst>
          </p:cNvPr>
          <p:cNvSpPr/>
          <p:nvPr/>
        </p:nvSpPr>
        <p:spPr>
          <a:xfrm>
            <a:off x="7610670" y="1488094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일정 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EA3160-8071-2885-A275-4F53B2EF95E2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H="1" flipV="1">
            <a:off x="8389776" y="2113245"/>
            <a:ext cx="779106" cy="1712302"/>
          </a:xfrm>
          <a:prstGeom prst="bentConnector4">
            <a:avLst>
              <a:gd name="adj1" fmla="val -29341"/>
              <a:gd name="adj2" fmla="val 591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FEBF80-F1D8-042D-F918-C4595FF021DC}"/>
              </a:ext>
            </a:extLst>
          </p:cNvPr>
          <p:cNvSpPr txBox="1"/>
          <p:nvPr/>
        </p:nvSpPr>
        <p:spPr>
          <a:xfrm>
            <a:off x="9162662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DD208-7B20-C680-0A8B-859E38665D5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9168882" y="1800670"/>
            <a:ext cx="766666" cy="20248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BFEE29-0B0A-A9F6-9410-85599FE0A612}"/>
              </a:ext>
            </a:extLst>
          </p:cNvPr>
          <p:cNvSpPr txBox="1"/>
          <p:nvPr/>
        </p:nvSpPr>
        <p:spPr>
          <a:xfrm>
            <a:off x="9700107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7440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EBE377E-0328-E44B-C3B1-0C4126CCFAA3}"/>
              </a:ext>
            </a:extLst>
          </p:cNvPr>
          <p:cNvSpPr/>
          <p:nvPr/>
        </p:nvSpPr>
        <p:spPr>
          <a:xfrm>
            <a:off x="9456501" y="18629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2E50974-2F6D-DEF0-0FB0-8AD496E38DAF}"/>
              </a:ext>
            </a:extLst>
          </p:cNvPr>
          <p:cNvSpPr/>
          <p:nvPr/>
        </p:nvSpPr>
        <p:spPr>
          <a:xfrm>
            <a:off x="8480763" y="258778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2104365" y="5966530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6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COIN_ID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COIN_ALL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 flipH="1">
            <a:off x="5813905" y="4156777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4273571" y="1876647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5019907" y="5711233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5019322" y="6108438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4666549" y="5267919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F87A67-A77E-F0E3-6D74-71BBFBA50C1B}"/>
              </a:ext>
            </a:extLst>
          </p:cNvPr>
          <p:cNvSpPr/>
          <p:nvPr/>
        </p:nvSpPr>
        <p:spPr>
          <a:xfrm>
            <a:off x="7716589" y="1340816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LISTS_ID(FK)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52ED68C-4E4B-1FE8-9F12-7550523824A1}"/>
              </a:ext>
            </a:extLst>
          </p:cNvPr>
          <p:cNvCxnSpPr>
            <a:cxnSpLocks/>
          </p:cNvCxnSpPr>
          <p:nvPr/>
        </p:nvCxnSpPr>
        <p:spPr>
          <a:xfrm>
            <a:off x="7709164" y="172336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A5DC6D4-96A1-D3C0-957B-299B37360009}"/>
              </a:ext>
            </a:extLst>
          </p:cNvPr>
          <p:cNvSpPr txBox="1"/>
          <p:nvPr/>
        </p:nvSpPr>
        <p:spPr>
          <a:xfrm>
            <a:off x="7709164" y="925714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LISTS_TASK</a:t>
            </a:r>
            <a:endParaRPr lang="ko-KR" altLang="en-US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51AA2FF-98C2-034D-EB87-744D147A4A82}"/>
              </a:ext>
            </a:extLst>
          </p:cNvPr>
          <p:cNvCxnSpPr>
            <a:cxnSpLocks/>
            <a:stCxn id="121" idx="3"/>
            <a:endCxn id="140" idx="2"/>
          </p:cNvCxnSpPr>
          <p:nvPr/>
        </p:nvCxnSpPr>
        <p:spPr>
          <a:xfrm flipH="1" flipV="1">
            <a:off x="8536516" y="2491588"/>
            <a:ext cx="364224" cy="1332098"/>
          </a:xfrm>
          <a:prstGeom prst="bentConnector4">
            <a:avLst>
              <a:gd name="adj1" fmla="val -62764"/>
              <a:gd name="adj2" fmla="val 715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D6D152-FB8E-2A09-FCC6-36401FF2D812}"/>
              </a:ext>
            </a:extLst>
          </p:cNvPr>
          <p:cNvCxnSpPr>
            <a:stCxn id="127" idx="1"/>
            <a:endCxn id="140" idx="3"/>
          </p:cNvCxnSpPr>
          <p:nvPr/>
        </p:nvCxnSpPr>
        <p:spPr>
          <a:xfrm rot="10800000">
            <a:off x="9356443" y="1916202"/>
            <a:ext cx="850583" cy="189690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stCxn id="7" idx="3"/>
            <a:endCxn id="103" idx="0"/>
          </p:cNvCxnSpPr>
          <p:nvPr/>
        </p:nvCxnSpPr>
        <p:spPr>
          <a:xfrm>
            <a:off x="2028004" y="1609531"/>
            <a:ext cx="1425641" cy="16997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05511" y="1537722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>
            <a:off x="5760031" y="428897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5745627" y="5588483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213A6AD-3CED-A43C-295D-6C8FCCE60724}"/>
              </a:ext>
            </a:extLst>
          </p:cNvPr>
          <p:cNvCxnSpPr>
            <a:cxnSpLocks/>
          </p:cNvCxnSpPr>
          <p:nvPr/>
        </p:nvCxnSpPr>
        <p:spPr>
          <a:xfrm>
            <a:off x="9000837" y="3744638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15C6AC-3686-8CEA-22BA-A68D85646524}"/>
              </a:ext>
            </a:extLst>
          </p:cNvPr>
          <p:cNvCxnSpPr>
            <a:cxnSpLocks/>
          </p:cNvCxnSpPr>
          <p:nvPr/>
        </p:nvCxnSpPr>
        <p:spPr>
          <a:xfrm>
            <a:off x="10116405" y="373535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36352696-46DA-BBA4-2F90-5901960B5813}"/>
              </a:ext>
            </a:extLst>
          </p:cNvPr>
          <p:cNvCxnSpPr>
            <a:cxnSpLocks/>
          </p:cNvCxnSpPr>
          <p:nvPr/>
        </p:nvCxnSpPr>
        <p:spPr>
          <a:xfrm flipH="1">
            <a:off x="8540326" y="2492365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E8A0D3C-BF84-AEE0-2531-28F53AAD81A2}"/>
              </a:ext>
            </a:extLst>
          </p:cNvPr>
          <p:cNvCxnSpPr>
            <a:cxnSpLocks/>
          </p:cNvCxnSpPr>
          <p:nvPr/>
        </p:nvCxnSpPr>
        <p:spPr>
          <a:xfrm>
            <a:off x="8419490" y="2492666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98D19-88BA-98AE-5AB9-B95020288792}"/>
              </a:ext>
            </a:extLst>
          </p:cNvPr>
          <p:cNvCxnSpPr>
            <a:cxnSpLocks/>
          </p:cNvCxnSpPr>
          <p:nvPr/>
        </p:nvCxnSpPr>
        <p:spPr>
          <a:xfrm flipH="1">
            <a:off x="9356442" y="1915513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0C763113-BAF8-2822-284E-C06F340A1499}"/>
              </a:ext>
            </a:extLst>
          </p:cNvPr>
          <p:cNvCxnSpPr>
            <a:cxnSpLocks/>
            <a:stCxn id="241" idx="2"/>
          </p:cNvCxnSpPr>
          <p:nvPr/>
        </p:nvCxnSpPr>
        <p:spPr>
          <a:xfrm flipH="1" flipV="1">
            <a:off x="9356442" y="1840085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8D4606C0-7505-BDE3-2C6D-8CA7CB51E76D}"/>
              </a:ext>
            </a:extLst>
          </p:cNvPr>
          <p:cNvCxnSpPr>
            <a:cxnSpLocks/>
          </p:cNvCxnSpPr>
          <p:nvPr/>
        </p:nvCxnSpPr>
        <p:spPr>
          <a:xfrm flipH="1">
            <a:off x="8458267" y="2585551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AB02C6AB-8090-61B2-CE0B-183963C00E14}"/>
              </a:ext>
            </a:extLst>
          </p:cNvPr>
          <p:cNvCxnSpPr>
            <a:cxnSpLocks/>
          </p:cNvCxnSpPr>
          <p:nvPr/>
        </p:nvCxnSpPr>
        <p:spPr>
          <a:xfrm>
            <a:off x="9456501" y="18400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9317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15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COIN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CHARACTIER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coin_all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383127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CHARACTIER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0252" y="5179338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CHARACTIER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item_id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wearing_status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>
            <a:off x="170251" y="5497752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787940"/>
            <a:ext cx="2057704" cy="1857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item : </a:t>
            </a:r>
            <a:r>
              <a:rPr lang="en-US" altLang="ko-KR" sz="1300" b="1" dirty="0" err="1">
                <a:solidFill>
                  <a:schemeClr val="tx1"/>
                </a:solidFill>
              </a:rPr>
              <a:t>ArrayList</a:t>
            </a:r>
            <a:r>
              <a:rPr lang="en-US" altLang="ko-KR" sz="1300" b="1" dirty="0">
                <a:solidFill>
                  <a:schemeClr val="tx1"/>
                </a:solidFill>
              </a:rPr>
              <a:t>&lt;ITEM&gt;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45327" y="3304192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26873" y="2780608"/>
            <a:ext cx="1611145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MEMBER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</a:t>
            </a:r>
            <a:r>
              <a:rPr lang="en-US" altLang="ko-KR" sz="1300" b="1" dirty="0" err="1">
                <a:solidFill>
                  <a:schemeClr val="tx1"/>
                </a:solidFill>
              </a:rPr>
              <a:t>ArrayList</a:t>
            </a:r>
            <a:r>
              <a:rPr lang="en-US" altLang="ko-KR" sz="1300" b="1" dirty="0">
                <a:solidFill>
                  <a:schemeClr val="tx1"/>
                </a:solidFill>
              </a:rPr>
              <a:t>&lt;LISTS&gt;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19814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151594" y="5643965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</p:cNvCxnSpPr>
          <p:nvPr/>
        </p:nvCxnSpPr>
        <p:spPr>
          <a:xfrm>
            <a:off x="5151594" y="5974080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215981" y="292988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lists_date</a:t>
            </a:r>
            <a:r>
              <a:rPr lang="en-US" altLang="ko-KR" sz="1300" dirty="0">
                <a:solidFill>
                  <a:schemeClr val="tx1"/>
                </a:solidFill>
              </a:rPr>
              <a:t> : Date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lists_task</a:t>
            </a:r>
            <a:r>
              <a:rPr lang="en-US" altLang="ko-KR" sz="1300" b="1" dirty="0">
                <a:solidFill>
                  <a:schemeClr val="tx1"/>
                </a:solidFill>
              </a:rPr>
              <a:t> : </a:t>
            </a:r>
            <a:r>
              <a:rPr lang="en-US" altLang="ko-KR" sz="1300" b="1" dirty="0" err="1">
                <a:solidFill>
                  <a:schemeClr val="tx1"/>
                </a:solidFill>
              </a:rPr>
              <a:t>ArrayList</a:t>
            </a:r>
            <a:r>
              <a:rPr lang="en-US" altLang="ko-KR" sz="1300" b="1" dirty="0">
                <a:solidFill>
                  <a:schemeClr val="tx1"/>
                </a:solidFill>
              </a:rPr>
              <a:t>&lt;LISTS_TASK&gt;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215981" y="3335351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Datetime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end : Datetime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timer : </a:t>
            </a:r>
            <a:r>
              <a:rPr lang="en-US" altLang="ko-KR" sz="1300" b="1" dirty="0" err="1">
                <a:solidFill>
                  <a:schemeClr val="tx1"/>
                </a:solidFill>
              </a:rPr>
              <a:t>ArrayList</a:t>
            </a:r>
            <a:r>
              <a:rPr lang="en-US" altLang="ko-KR" sz="1300" b="1" dirty="0">
                <a:solidFill>
                  <a:schemeClr val="tx1"/>
                </a:solidFill>
              </a:rPr>
              <a:t>&lt;TIMER&gt;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task_status</a:t>
            </a:r>
            <a:r>
              <a:rPr lang="en-US" altLang="ko-KR" sz="1300" b="1" dirty="0">
                <a:solidFill>
                  <a:schemeClr val="tx1"/>
                </a:solidFill>
              </a:rPr>
              <a:t> : TASK_STATUS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73622" y="296745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TASK_STATUS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status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timer_onoff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705927"/>
            <a:ext cx="1814286" cy="149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Datetime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end : Datetime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status : Boolean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1018075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5975B-16B4-AACB-A96B-D7FDD4BA808E}"/>
              </a:ext>
            </a:extLst>
          </p:cNvPr>
          <p:cNvSpPr/>
          <p:nvPr/>
        </p:nvSpPr>
        <p:spPr>
          <a:xfrm>
            <a:off x="7919170" y="1079831"/>
            <a:ext cx="1639853" cy="13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LISTS_TASK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count : Int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B794DB-B25B-440B-9033-0BAAEE83924B}"/>
              </a:ext>
            </a:extLst>
          </p:cNvPr>
          <p:cNvCxnSpPr>
            <a:cxnSpLocks/>
          </p:cNvCxnSpPr>
          <p:nvPr/>
        </p:nvCxnSpPr>
        <p:spPr>
          <a:xfrm>
            <a:off x="7911745" y="14571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32446" y="4617533"/>
            <a:ext cx="29022" cy="1026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4"/>
            <a:ext cx="1170" cy="315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38018" y="3699071"/>
            <a:ext cx="377963" cy="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3E3D60E-CE45-98B1-7BC2-059CD8245104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8708617" y="2389988"/>
            <a:ext cx="602034" cy="1310157"/>
          </a:xfrm>
          <a:prstGeom prst="bentConnector4">
            <a:avLst>
              <a:gd name="adj1" fmla="val -37971"/>
              <a:gd name="adj2" fmla="val 793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21FDCD-34EB-83A2-1342-D4E6CDCDC8A5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>
            <a:off x="9559023" y="1734910"/>
            <a:ext cx="710724" cy="18644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72879" y="4512931"/>
            <a:ext cx="1170190" cy="14359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593461"/>
            <a:ext cx="1435911" cy="11944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>
            <a:off x="158690" y="3530781"/>
            <a:ext cx="21887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87991" y="33041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5715996" y="46852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5723746" y="529232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780486" y="334370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6999030" y="33768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7F2183-192B-CE04-5F58-1AA9F8E9C8A3}"/>
              </a:ext>
            </a:extLst>
          </p:cNvPr>
          <p:cNvSpPr txBox="1"/>
          <p:nvPr/>
        </p:nvSpPr>
        <p:spPr>
          <a:xfrm>
            <a:off x="8402554" y="237496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96E3E0-AD6E-3673-6A23-8C676A58AE2D}"/>
              </a:ext>
            </a:extLst>
          </p:cNvPr>
          <p:cNvSpPr txBox="1"/>
          <p:nvPr/>
        </p:nvSpPr>
        <p:spPr>
          <a:xfrm>
            <a:off x="9553676" y="14619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1C4C94-A82C-83F2-25DF-473BA1C5F717}"/>
              </a:ext>
            </a:extLst>
          </p:cNvPr>
          <p:cNvSpPr txBox="1"/>
          <p:nvPr/>
        </p:nvSpPr>
        <p:spPr>
          <a:xfrm>
            <a:off x="9217843" y="372081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B6203D-6021-C166-30E2-585F7E1BCC4C}"/>
              </a:ext>
            </a:extLst>
          </p:cNvPr>
          <p:cNvSpPr txBox="1"/>
          <p:nvPr/>
        </p:nvSpPr>
        <p:spPr>
          <a:xfrm>
            <a:off x="9968023" y="325408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51525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58985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0018" y="3716866"/>
            <a:ext cx="407059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19EE284-D378-F7C4-02C0-AFB4EA528D5D}"/>
              </a:ext>
            </a:extLst>
          </p:cNvPr>
          <p:cNvCxnSpPr>
            <a:cxnSpLocks/>
          </p:cNvCxnSpPr>
          <p:nvPr/>
        </p:nvCxnSpPr>
        <p:spPr>
          <a:xfrm>
            <a:off x="6044647" y="4618753"/>
            <a:ext cx="53355" cy="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608E9D5-227C-D350-C204-27EFB082A1E0}"/>
              </a:ext>
            </a:extLst>
          </p:cNvPr>
          <p:cNvCxnSpPr>
            <a:cxnSpLocks/>
          </p:cNvCxnSpPr>
          <p:nvPr/>
        </p:nvCxnSpPr>
        <p:spPr>
          <a:xfrm flipV="1">
            <a:off x="5975627" y="4618753"/>
            <a:ext cx="69020" cy="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804781" y="3699071"/>
            <a:ext cx="422092" cy="1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51477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14496"/>
            <a:ext cx="137800" cy="61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2B07ECD-6143-709A-0E36-F83CA6CB38B3}"/>
              </a:ext>
            </a:extLst>
          </p:cNvPr>
          <p:cNvCxnSpPr>
            <a:cxnSpLocks/>
          </p:cNvCxnSpPr>
          <p:nvPr/>
        </p:nvCxnSpPr>
        <p:spPr>
          <a:xfrm>
            <a:off x="10122527" y="3544572"/>
            <a:ext cx="142929" cy="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1032609-D8FF-FE5B-3617-E908D9DDDBE1}"/>
              </a:ext>
            </a:extLst>
          </p:cNvPr>
          <p:cNvCxnSpPr>
            <a:cxnSpLocks/>
          </p:cNvCxnSpPr>
          <p:nvPr/>
        </p:nvCxnSpPr>
        <p:spPr>
          <a:xfrm flipV="1">
            <a:off x="10122527" y="3596580"/>
            <a:ext cx="148390" cy="4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522715-3F01-BDEF-D00A-ED35CE1A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215299"/>
            <a:ext cx="11682472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1266</Words>
  <Application>Microsoft Office PowerPoint</Application>
  <PresentationFormat>와이드스크린</PresentationFormat>
  <Paragraphs>447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LePl 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최유진</cp:lastModifiedBy>
  <cp:revision>49</cp:revision>
  <dcterms:created xsi:type="dcterms:W3CDTF">2023-04-14T04:44:45Z</dcterms:created>
  <dcterms:modified xsi:type="dcterms:W3CDTF">2023-04-27T07:54:19Z</dcterms:modified>
</cp:coreProperties>
</file>