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E1B865-FBBA-28D9-205E-50D9F86EA6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1C16E76-FD0B-3A36-C1F5-79174DCFD3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D036E1-2845-AE79-4DE9-3C3002C92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23F3F-CC5F-4781-A2BC-2D2890007BDA}" type="datetimeFigureOut">
              <a:rPr lang="ko-KR" altLang="en-US" smtClean="0"/>
              <a:t>2023-05-07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82A967-0AAA-5101-0D7A-00F65BDF4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39D14E-CB0B-10BC-CF21-6CBD1103D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879E2-0D07-41DE-B2EE-5035B43A21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366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33B326-19A1-DD80-8CA3-08B0216F6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15B1B8-DAB8-5C5F-0CC4-B7ADC2A52C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753A91-1DAF-F2C4-E937-CF6A9A72E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23F3F-CC5F-4781-A2BC-2D2890007BDA}" type="datetimeFigureOut">
              <a:rPr lang="ko-KR" altLang="en-US" smtClean="0"/>
              <a:t>2023-05-07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1EEC1A-6B7C-D107-EC99-8C024CA65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F3057B-8A85-7CEA-ECAA-D5161C97E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879E2-0D07-41DE-B2EE-5035B43A21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60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06B5810-A276-A327-2BC7-14D5094ED3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081F669-2609-D18B-990C-9B4967F7E8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548AEC-B05B-460D-D33F-723994B16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23F3F-CC5F-4781-A2BC-2D2890007BDA}" type="datetimeFigureOut">
              <a:rPr lang="ko-KR" altLang="en-US" smtClean="0"/>
              <a:t>2023-05-07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374C23-D46B-6F0F-035D-A985443BD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E3D80A-11B7-05F4-3871-7491C3AF6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879E2-0D07-41DE-B2EE-5035B43A21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99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7C2F6E-244E-B56B-E242-4585A450F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3EA9C0-D7DF-FE2E-10AB-7E7100547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0126C1-3F73-DB1D-B95C-91B7E5876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23F3F-CC5F-4781-A2BC-2D2890007BDA}" type="datetimeFigureOut">
              <a:rPr lang="ko-KR" altLang="en-US" smtClean="0"/>
              <a:t>2023-05-07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1F533E-9C5F-39F7-EF25-9DBA77C36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FFC70F-A7F4-E109-400D-C873840E3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879E2-0D07-41DE-B2EE-5035B43A21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278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25D5A7-3D68-B7D5-D383-D40226CAA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12450A-E9E4-351A-6FCF-99D4C44079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14D651-D6CF-CCF3-189E-1D2F36593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23F3F-CC5F-4781-A2BC-2D2890007BDA}" type="datetimeFigureOut">
              <a:rPr lang="ko-KR" altLang="en-US" smtClean="0"/>
              <a:t>2023-05-07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916FAE-A17E-67C7-581F-3FF98B433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D9C54F-E58F-EE11-DF49-3C81528A7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879E2-0D07-41DE-B2EE-5035B43A21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994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2ACEC2-132E-0B92-63A1-23778B6CA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BF66A4-93B1-B87F-5627-305F272643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27FD78B-B167-BE0D-FC0C-96CEFDA27F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13AE9F-EB3A-3A2D-9AEB-FF0A6FDF9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23F3F-CC5F-4781-A2BC-2D2890007BDA}" type="datetimeFigureOut">
              <a:rPr lang="ko-KR" altLang="en-US" smtClean="0"/>
              <a:t>2023-05-07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971827-ED85-F717-0269-C2D81DA16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3710CF-A0F7-7576-43FD-F53BC01F6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879E2-0D07-41DE-B2EE-5035B43A21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419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DBCE4-94D0-3E23-B193-436CAE3D0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67175B-215A-4679-7C48-54F4ADEC6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97F638-D39E-3DA1-6021-DEE96B4868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9079B5B-73D6-9A99-C4D1-1FEB13B4DB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1DF4EA1-138A-BF8C-D5BA-2D023ED3F9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9DD60F3-76CB-D243-CCDD-184812354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23F3F-CC5F-4781-A2BC-2D2890007BDA}" type="datetimeFigureOut">
              <a:rPr lang="ko-KR" altLang="en-US" smtClean="0"/>
              <a:t>2023-05-07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597C208-97F1-77D9-F0C8-ED1C5F727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C721615-0A52-6C46-FCE0-816B5E3A6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879E2-0D07-41DE-B2EE-5035B43A21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065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2C5F59-FFCF-ECE6-2D29-C09B392D0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89E1C41-3524-6318-AF4A-AA4F34FFD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23F3F-CC5F-4781-A2BC-2D2890007BDA}" type="datetimeFigureOut">
              <a:rPr lang="ko-KR" altLang="en-US" smtClean="0"/>
              <a:t>2023-05-07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E7469EF-6E2C-44AE-83DE-1319FF99A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7C284CE-29B0-11B8-F562-29D4E129B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879E2-0D07-41DE-B2EE-5035B43A21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86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049BCFB-72AD-88C8-9AF4-1A5F589ED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23F3F-CC5F-4781-A2BC-2D2890007BDA}" type="datetimeFigureOut">
              <a:rPr lang="ko-KR" altLang="en-US" smtClean="0"/>
              <a:t>2023-05-07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1226C3F-6F8E-BDAB-26BA-3F427E64F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E4F0099-B499-A8A4-1195-77C8EBA00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879E2-0D07-41DE-B2EE-5035B43A21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4827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1DFA11-6FA1-B365-E0E0-37BE71A9C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F2E029-68DB-1C39-699D-1899D7566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A3E513-505E-0A19-58B6-A98F9B11E0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601882-86B6-92CD-367F-75F4121E3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23F3F-CC5F-4781-A2BC-2D2890007BDA}" type="datetimeFigureOut">
              <a:rPr lang="ko-KR" altLang="en-US" smtClean="0"/>
              <a:t>2023-05-07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9BA50D-A518-AFA2-6BF1-E0A536800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93C895-3922-D828-9A36-70FD6A3AF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879E2-0D07-41DE-B2EE-5035B43A21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4429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8C51CA-88BB-E11D-F960-34E381535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541132C-BB9E-071A-3B30-027A5B420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49F579-D90D-33F2-6629-AEA74F322D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C12B11-7CAD-B3F2-7CB4-BE4FE9D83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23F3F-CC5F-4781-A2BC-2D2890007BDA}" type="datetimeFigureOut">
              <a:rPr lang="ko-KR" altLang="en-US" smtClean="0"/>
              <a:t>2023-05-07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102DA9-ED0E-3F33-4820-07D496CB7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1812F6-4D91-6B3E-098F-09BE8FD21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879E2-0D07-41DE-B2EE-5035B43A21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297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905930E-9216-7E9A-F455-9C9B4AE1E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741AA6-12AC-29BB-EB19-2DB0789452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E9CEF7-A428-9FEE-01FC-3F0CC3FFBD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23F3F-CC5F-4781-A2BC-2D2890007BDA}" type="datetimeFigureOut">
              <a:rPr lang="ko-KR" altLang="en-US" smtClean="0"/>
              <a:t>2023-05-07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07F640-45C1-E85D-2353-9E67E29168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4D4113-AE87-658C-44AF-AA37A17C37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879E2-0D07-41DE-B2EE-5035B43A21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674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2492B9-FD20-01C1-D301-A6CA26A2C9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LePl</a:t>
            </a:r>
            <a:r>
              <a:rPr lang="en-US" altLang="ko-KR" dirty="0"/>
              <a:t> </a:t>
            </a:r>
            <a:r>
              <a:rPr lang="ko-KR" altLang="en-US" dirty="0"/>
              <a:t>개발 일지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3D8ECC6-091F-9A30-154C-0645B693E4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2023966 </a:t>
            </a:r>
            <a:r>
              <a:rPr lang="ko-KR" altLang="en-US" dirty="0"/>
              <a:t>최유진</a:t>
            </a:r>
          </a:p>
        </p:txBody>
      </p:sp>
    </p:spTree>
    <p:extLst>
      <p:ext uri="{BB962C8B-B14F-4D97-AF65-F5344CB8AC3E}">
        <p14:creationId xmlns:p14="http://schemas.microsoft.com/office/powerpoint/2010/main" val="2966177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7E8D605-61DF-B83F-C83C-15EBE1CB2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344" y="407097"/>
            <a:ext cx="5509737" cy="425232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893A915-ABC4-FC26-A54A-A5573F206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344" y="4748885"/>
            <a:ext cx="5509737" cy="19508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BF2666-F906-6481-B49B-9F7399A14EFB}"/>
              </a:ext>
            </a:extLst>
          </p:cNvPr>
          <p:cNvSpPr txBox="1"/>
          <p:nvPr/>
        </p:nvSpPr>
        <p:spPr>
          <a:xfrm>
            <a:off x="6195527" y="597159"/>
            <a:ext cx="5509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앞 슬라이드 코드 실행 후 </a:t>
            </a:r>
            <a:r>
              <a:rPr lang="en-US" altLang="ko-KR" dirty="0"/>
              <a:t>DB </a:t>
            </a:r>
            <a:r>
              <a:rPr lang="ko-KR" altLang="en-US" dirty="0"/>
              <a:t>테이블 상황</a:t>
            </a:r>
          </a:p>
        </p:txBody>
      </p:sp>
    </p:spTree>
    <p:extLst>
      <p:ext uri="{BB962C8B-B14F-4D97-AF65-F5344CB8AC3E}">
        <p14:creationId xmlns:p14="http://schemas.microsoft.com/office/powerpoint/2010/main" val="707347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B88A1A-7088-6D60-368C-6B218AA48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연관관계 매핑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C31D6C-16E2-B68C-9B5A-BE279BAB1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다대다 매핑은 일대다</a:t>
            </a:r>
            <a:r>
              <a:rPr lang="en-US" altLang="ko-KR" dirty="0"/>
              <a:t>, </a:t>
            </a:r>
            <a:r>
              <a:rPr lang="ko-KR" altLang="en-US" dirty="0"/>
              <a:t>다대일 매핑으로 풀어서 연관관계를 맺어야 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다대일 관계에서는 다 쪽이 연관관계의 주인이다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일대일 관계에서는 어느 쪽이 주인이 되어도 상관없다</a:t>
            </a:r>
            <a:r>
              <a:rPr lang="en-US" altLang="ko-KR" dirty="0"/>
              <a:t>. </a:t>
            </a:r>
            <a:r>
              <a:rPr lang="ko-KR" altLang="en-US" dirty="0"/>
              <a:t>하지만 외래키를 가지는 테이블의 엔티티를 연관관계의 주인으로 설정하는 것을 권장한다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양방향 연관관계 매핑은 단방향 연관관계 매핑이 </a:t>
            </a:r>
            <a:r>
              <a:rPr lang="en-US" altLang="ko-KR" dirty="0"/>
              <a:t>2</a:t>
            </a:r>
            <a:r>
              <a:rPr lang="ko-KR" altLang="en-US" dirty="0"/>
              <a:t>개 존재하는 것이다</a:t>
            </a:r>
            <a:r>
              <a:rPr lang="en-US" altLang="ko-KR" dirty="0"/>
              <a:t>. </a:t>
            </a:r>
            <a:r>
              <a:rPr lang="ko-KR" altLang="en-US" dirty="0"/>
              <a:t>처음엔 단방향 연관관계 매핑을 완벽하게 구현하고 추후에 필요하다면 양방향 매핑을 사용하는 것을 추천한다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0236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D5FB51-F356-E696-1062-4F0F05DE9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558" y="208547"/>
            <a:ext cx="10515600" cy="1325563"/>
          </a:xfrm>
        </p:spPr>
        <p:txBody>
          <a:bodyPr/>
          <a:lstStyle/>
          <a:p>
            <a:r>
              <a:rPr lang="en-US" altLang="ko-KR" dirty="0"/>
              <a:t>COIN, EXP, ITEM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57E29C-9038-E56D-832E-A3FE555B3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558" y="1488741"/>
            <a:ext cx="10515600" cy="4351338"/>
          </a:xfrm>
        </p:spPr>
        <p:txBody>
          <a:bodyPr/>
          <a:lstStyle/>
          <a:p>
            <a:r>
              <a:rPr lang="en-US" altLang="ko-KR" dirty="0"/>
              <a:t>Coin, exp </a:t>
            </a:r>
            <a:r>
              <a:rPr lang="ko-KR" altLang="en-US" dirty="0"/>
              <a:t>엔티티는 </a:t>
            </a:r>
            <a:r>
              <a:rPr lang="en-US" altLang="ko-KR" dirty="0"/>
              <a:t>character </a:t>
            </a:r>
            <a:r>
              <a:rPr lang="ko-KR" altLang="en-US" dirty="0"/>
              <a:t>엔티티와 양방향 관계</a:t>
            </a:r>
            <a:endParaRPr lang="en-US" altLang="ko-KR" dirty="0"/>
          </a:p>
          <a:p>
            <a:r>
              <a:rPr lang="en-US" altLang="ko-KR" dirty="0"/>
              <a:t>Item </a:t>
            </a:r>
            <a:r>
              <a:rPr lang="ko-KR" altLang="en-US" dirty="0"/>
              <a:t>엔티티는 단방향 관계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이렇게 </a:t>
            </a:r>
            <a:r>
              <a:rPr lang="ko-KR" altLang="en-US" dirty="0" err="1"/>
              <a:t>하는게</a:t>
            </a:r>
            <a:r>
              <a:rPr lang="ko-KR" altLang="en-US" dirty="0"/>
              <a:t> 맞지 않나</a:t>
            </a:r>
            <a:r>
              <a:rPr lang="en-US" altLang="ko-KR" dirty="0"/>
              <a:t>….??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ArrayList</a:t>
            </a:r>
            <a:r>
              <a:rPr lang="en-US" altLang="ko-KR" dirty="0"/>
              <a:t> </a:t>
            </a:r>
            <a:r>
              <a:rPr lang="ko-KR" altLang="en-US" dirty="0"/>
              <a:t>대신 </a:t>
            </a:r>
            <a:r>
              <a:rPr lang="en-US" altLang="ko-KR" dirty="0"/>
              <a:t>LIST </a:t>
            </a:r>
            <a:r>
              <a:rPr lang="ko-KR" altLang="en-US" dirty="0"/>
              <a:t>사용은 </a:t>
            </a:r>
            <a:r>
              <a:rPr lang="ko-KR" altLang="en-US" dirty="0" err="1"/>
              <a:t>어떤가</a:t>
            </a:r>
            <a:r>
              <a:rPr lang="en-US" altLang="ko-KR" dirty="0"/>
              <a:t>??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11A0281-C259-9660-AF9F-3F772888B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4312" y="2026858"/>
            <a:ext cx="3845794" cy="4622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261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09DE1A5-46CE-3405-B483-1FF1AE6F2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5441" y="342632"/>
            <a:ext cx="5281118" cy="61727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214CBA6-68AA-543D-C46C-E5C932F7ACB2}"/>
              </a:ext>
            </a:extLst>
          </p:cNvPr>
          <p:cNvSpPr txBox="1"/>
          <p:nvPr/>
        </p:nvSpPr>
        <p:spPr>
          <a:xfrm>
            <a:off x="233264" y="342632"/>
            <a:ext cx="31257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H2 DATABASE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08786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DB4657-3842-0600-082B-51E564675688}"/>
              </a:ext>
            </a:extLst>
          </p:cNvPr>
          <p:cNvSpPr txBox="1"/>
          <p:nvPr/>
        </p:nvSpPr>
        <p:spPr>
          <a:xfrm>
            <a:off x="382555" y="401216"/>
            <a:ext cx="11430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일정 부분 엔티티 추가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Task, Timer </a:t>
            </a:r>
            <a:r>
              <a:rPr lang="ko-KR" altLang="en-US" dirty="0"/>
              <a:t>엔티티에 </a:t>
            </a:r>
            <a:r>
              <a:rPr lang="en-US" altLang="ko-KR" dirty="0"/>
              <a:t>end </a:t>
            </a:r>
            <a:r>
              <a:rPr lang="ko-KR" altLang="en-US" dirty="0"/>
              <a:t>속성이 </a:t>
            </a:r>
            <a:r>
              <a:rPr lang="en-US" altLang="ko-KR" dirty="0"/>
              <a:t>DDL </a:t>
            </a:r>
            <a:r>
              <a:rPr lang="ko-KR" altLang="en-US" dirty="0" err="1"/>
              <a:t>명령어랑</a:t>
            </a:r>
            <a:r>
              <a:rPr lang="ko-KR" altLang="en-US" dirty="0"/>
              <a:t> 겹쳐서 테이블 생성이 안됨</a:t>
            </a:r>
            <a:r>
              <a:rPr lang="en-US" altLang="ko-KR" dirty="0"/>
              <a:t>.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 err="1">
                <a:sym typeface="Wingdings" panose="05000000000000000000" pitchFamily="2" charset="2"/>
              </a:rPr>
              <a:t>속성명</a:t>
            </a:r>
            <a:r>
              <a:rPr lang="ko-KR" altLang="en-US" dirty="0">
                <a:sym typeface="Wingdings" panose="05000000000000000000" pitchFamily="2" charset="2"/>
              </a:rPr>
              <a:t> 변경</a:t>
            </a:r>
            <a:r>
              <a:rPr lang="en-US" altLang="ko-KR" dirty="0">
                <a:sym typeface="Wingdings" panose="05000000000000000000" pitchFamily="2" charset="2"/>
              </a:rPr>
              <a:t>!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ym typeface="Wingdings" panose="05000000000000000000" pitchFamily="2" charset="2"/>
              </a:rPr>
              <a:t>추가사항 </a:t>
            </a:r>
            <a:r>
              <a:rPr lang="en-US" altLang="ko-KR" dirty="0">
                <a:sym typeface="Wingdings" panose="05000000000000000000" pitchFamily="2" charset="2"/>
              </a:rPr>
              <a:t>-&gt; Getter, Setter </a:t>
            </a:r>
            <a:r>
              <a:rPr lang="ko-KR" altLang="en-US" dirty="0">
                <a:sym typeface="Wingdings" panose="05000000000000000000" pitchFamily="2" charset="2"/>
              </a:rPr>
              <a:t>를 </a:t>
            </a:r>
            <a:r>
              <a:rPr lang="en-US" altLang="ko-KR" dirty="0">
                <a:sym typeface="Wingdings" panose="05000000000000000000" pitchFamily="2" charset="2"/>
              </a:rPr>
              <a:t>Lombok </a:t>
            </a:r>
            <a:r>
              <a:rPr lang="ko-KR" altLang="en-US" dirty="0">
                <a:sym typeface="Wingdings" panose="05000000000000000000" pitchFamily="2" charset="2"/>
              </a:rPr>
              <a:t>사용해서 변경하기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ym typeface="Wingdings" panose="05000000000000000000" pitchFamily="2" charset="2"/>
              </a:rPr>
              <a:t>연관관계 매핑의 이해가 조금 더 필요한듯</a:t>
            </a:r>
            <a:r>
              <a:rPr lang="en-US" altLang="ko-KR" dirty="0">
                <a:sym typeface="Wingdings" panose="05000000000000000000" pitchFamily="2" charset="2"/>
              </a:rPr>
              <a:t>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컬럼명을 소문자로 할지 대문자로 할지 </a:t>
            </a:r>
            <a:r>
              <a:rPr lang="ko-KR" altLang="en-US" dirty="0" err="1"/>
              <a:t>정해야함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Date</a:t>
            </a:r>
            <a:r>
              <a:rPr lang="ko-KR" altLang="en-US" dirty="0"/>
              <a:t> 타입을 </a:t>
            </a:r>
            <a:r>
              <a:rPr lang="en-US" altLang="ko-KR" dirty="0"/>
              <a:t>String</a:t>
            </a:r>
            <a:r>
              <a:rPr lang="ko-KR" altLang="en-US" dirty="0"/>
              <a:t>으로 변환해서 받아오는 방법은</a:t>
            </a:r>
            <a:r>
              <a:rPr lang="en-US" altLang="ko-KR" dirty="0"/>
              <a:t>…?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아이템 객체에 소유에 대한 정보도 추가해야 할거 같음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8967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9587B5-5AEF-6022-FEBB-5BDD3E0496DF}"/>
              </a:ext>
            </a:extLst>
          </p:cNvPr>
          <p:cNvSpPr txBox="1"/>
          <p:nvPr/>
        </p:nvSpPr>
        <p:spPr>
          <a:xfrm>
            <a:off x="177282" y="289249"/>
            <a:ext cx="1180322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2023-05-06</a:t>
            </a:r>
          </a:p>
          <a:p>
            <a:r>
              <a:rPr lang="ko-KR" altLang="en-US" dirty="0"/>
              <a:t>예시 </a:t>
            </a:r>
            <a:r>
              <a:rPr lang="en-US" altLang="ko-KR" dirty="0"/>
              <a:t>1)</a:t>
            </a:r>
          </a:p>
          <a:p>
            <a:r>
              <a:rPr lang="ko-KR" altLang="en-US" dirty="0"/>
              <a:t>사용자 닉네임</a:t>
            </a:r>
            <a:r>
              <a:rPr lang="en-US" altLang="ko-KR" dirty="0"/>
              <a:t>: </a:t>
            </a:r>
            <a:r>
              <a:rPr lang="en-US" altLang="ko-KR" dirty="0" err="1"/>
              <a:t>yujin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&lt;</a:t>
            </a:r>
            <a:r>
              <a:rPr lang="en-US" altLang="ko-KR" dirty="0" err="1"/>
              <a:t>yujin</a:t>
            </a:r>
            <a:r>
              <a:rPr lang="ko-KR" altLang="en-US" dirty="0"/>
              <a:t>의 캐릭터</a:t>
            </a:r>
            <a:r>
              <a:rPr lang="en-US" altLang="ko-KR" dirty="0"/>
              <a:t>&gt;</a:t>
            </a:r>
          </a:p>
          <a:p>
            <a:r>
              <a:rPr lang="en-US" altLang="ko-KR" dirty="0" err="1"/>
              <a:t>yujin</a:t>
            </a:r>
            <a:r>
              <a:rPr lang="ko-KR" altLang="en-US" dirty="0"/>
              <a:t>의 캐릭터 레벨 </a:t>
            </a:r>
            <a:r>
              <a:rPr lang="en-US" altLang="ko-KR" dirty="0"/>
              <a:t>: 1</a:t>
            </a:r>
          </a:p>
          <a:p>
            <a:r>
              <a:rPr lang="ko-KR" altLang="en-US" dirty="0"/>
              <a:t>캐릭터의 현재 총 코인 </a:t>
            </a:r>
            <a:r>
              <a:rPr lang="en-US" altLang="ko-KR" dirty="0"/>
              <a:t>: 100 </a:t>
            </a:r>
            <a:r>
              <a:rPr lang="ko-KR" altLang="en-US" dirty="0"/>
              <a:t>코인</a:t>
            </a:r>
          </a:p>
          <a:p>
            <a:r>
              <a:rPr lang="ko-KR" altLang="en-US" dirty="0"/>
              <a:t>캐릭터의 누적 경험치 </a:t>
            </a:r>
            <a:r>
              <a:rPr lang="en-US" altLang="ko-KR" dirty="0"/>
              <a:t>: 200 </a:t>
            </a:r>
            <a:r>
              <a:rPr lang="ko-KR" altLang="en-US" dirty="0"/>
              <a:t>경험치 </a:t>
            </a:r>
          </a:p>
          <a:p>
            <a:r>
              <a:rPr lang="ko-KR" altLang="en-US" dirty="0"/>
              <a:t>캐릭터의 소유 아이템 </a:t>
            </a:r>
            <a:r>
              <a:rPr lang="en-US" altLang="ko-KR" dirty="0"/>
              <a:t>: 10</a:t>
            </a:r>
            <a:r>
              <a:rPr lang="ko-KR" altLang="en-US" dirty="0"/>
              <a:t>번 아이템 소유</a:t>
            </a:r>
            <a:r>
              <a:rPr lang="en-US" altLang="ko-KR" dirty="0"/>
              <a:t>, </a:t>
            </a:r>
            <a:r>
              <a:rPr lang="ko-KR" altLang="en-US" dirty="0"/>
              <a:t>착용</a:t>
            </a:r>
            <a:r>
              <a:rPr lang="en-US" altLang="ko-KR" dirty="0"/>
              <a:t>x </a:t>
            </a:r>
          </a:p>
          <a:p>
            <a:endParaRPr lang="en-US" altLang="ko-KR" dirty="0"/>
          </a:p>
          <a:p>
            <a:r>
              <a:rPr lang="en-US" altLang="ko-KR" dirty="0"/>
              <a:t>&lt;</a:t>
            </a:r>
            <a:r>
              <a:rPr lang="en-US" altLang="ko-KR" dirty="0" err="1"/>
              <a:t>yujin</a:t>
            </a:r>
            <a:r>
              <a:rPr lang="en-US" altLang="ko-KR" dirty="0"/>
              <a:t> </a:t>
            </a:r>
            <a:r>
              <a:rPr lang="ko-KR" altLang="en-US" dirty="0"/>
              <a:t>의 일정</a:t>
            </a:r>
            <a:r>
              <a:rPr lang="en-US" altLang="ko-KR" dirty="0"/>
              <a:t>&gt;</a:t>
            </a:r>
          </a:p>
          <a:p>
            <a:r>
              <a:rPr lang="ko-KR" altLang="en-US" dirty="0"/>
              <a:t>일정을 수행할 날짜 </a:t>
            </a:r>
            <a:r>
              <a:rPr lang="en-US" altLang="ko-KR" dirty="0"/>
              <a:t>: 2023-05-06</a:t>
            </a:r>
          </a:p>
          <a:p>
            <a:r>
              <a:rPr lang="ko-KR" altLang="en-US" dirty="0"/>
              <a:t>일정 개수 </a:t>
            </a:r>
            <a:r>
              <a:rPr lang="en-US" altLang="ko-KR" dirty="0"/>
              <a:t>: 1</a:t>
            </a:r>
            <a:r>
              <a:rPr lang="ko-KR" altLang="en-US" dirty="0"/>
              <a:t>개 </a:t>
            </a:r>
          </a:p>
          <a:p>
            <a:r>
              <a:rPr lang="ko-KR" altLang="en-US" dirty="0"/>
              <a:t>일정 내용 </a:t>
            </a:r>
            <a:r>
              <a:rPr lang="en-US" altLang="ko-KR" dirty="0"/>
              <a:t>: JPA </a:t>
            </a:r>
            <a:r>
              <a:rPr lang="ko-KR" altLang="en-US" dirty="0"/>
              <a:t>공부하기 </a:t>
            </a:r>
          </a:p>
          <a:p>
            <a:r>
              <a:rPr lang="ko-KR" altLang="en-US" dirty="0"/>
              <a:t>일정 수행 시간 </a:t>
            </a:r>
            <a:r>
              <a:rPr lang="en-US" altLang="ko-KR" dirty="0"/>
              <a:t>: 17:00 ~ 18:00</a:t>
            </a:r>
          </a:p>
          <a:p>
            <a:r>
              <a:rPr lang="ko-KR" altLang="en-US" dirty="0"/>
              <a:t>일정 수행 상태 </a:t>
            </a:r>
            <a:r>
              <a:rPr lang="en-US" altLang="ko-KR" dirty="0"/>
              <a:t>: </a:t>
            </a:r>
            <a:r>
              <a:rPr lang="ko-KR" altLang="en-US" dirty="0"/>
              <a:t>완료</a:t>
            </a:r>
          </a:p>
          <a:p>
            <a:r>
              <a:rPr lang="ko-KR" altLang="en-US" dirty="0"/>
              <a:t>타이머 사용 여부 </a:t>
            </a:r>
            <a:r>
              <a:rPr lang="en-US" altLang="ko-KR" dirty="0"/>
              <a:t>: </a:t>
            </a:r>
            <a:r>
              <a:rPr lang="ko-KR" altLang="en-US" dirty="0" err="1"/>
              <a:t>사용안함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&lt;</a:t>
            </a:r>
            <a:r>
              <a:rPr lang="ko-KR" altLang="en-US" dirty="0"/>
              <a:t>추가 건의사항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character </a:t>
            </a:r>
            <a:r>
              <a:rPr lang="ko-KR" altLang="en-US" dirty="0"/>
              <a:t>테이블에 아이템 개수 속성도 추가하는 것이 어떨까요</a:t>
            </a:r>
            <a:r>
              <a:rPr lang="en-US" altLang="ko-KR" dirty="0"/>
              <a:t>??</a:t>
            </a:r>
          </a:p>
          <a:p>
            <a:r>
              <a:rPr lang="ko-KR" altLang="en-US" dirty="0"/>
              <a:t>시작시간과 종료시간은 입력 받은 값을 </a:t>
            </a:r>
            <a:r>
              <a:rPr lang="en-US" altLang="ko-KR" dirty="0"/>
              <a:t>String</a:t>
            </a:r>
            <a:r>
              <a:rPr lang="ko-KR" altLang="en-US" dirty="0"/>
              <a:t>으로 저장하는 방법은 어떨까요</a:t>
            </a:r>
            <a:r>
              <a:rPr lang="en-US" altLang="ko-KR" dirty="0"/>
              <a:t>??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5787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AFA7AE2-805E-4DD6-6888-53C31ECBE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275" y="836063"/>
            <a:ext cx="4244708" cy="445808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46727B2-9F8E-021D-8137-59FEA1A6B2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8275" y="5382790"/>
            <a:ext cx="4244708" cy="86113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2110EBB-2817-33CA-B648-0644DB8F4F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1281" y="836063"/>
            <a:ext cx="4580017" cy="42294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98E8E6-3180-5DDA-B2B2-1792E6CA1B00}"/>
              </a:ext>
            </a:extLst>
          </p:cNvPr>
          <p:cNvSpPr txBox="1"/>
          <p:nvPr/>
        </p:nvSpPr>
        <p:spPr>
          <a:xfrm>
            <a:off x="391886" y="279918"/>
            <a:ext cx="4907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예시 실행 결과 테이블 조회</a:t>
            </a:r>
          </a:p>
        </p:txBody>
      </p:sp>
    </p:spTree>
    <p:extLst>
      <p:ext uri="{BB962C8B-B14F-4D97-AF65-F5344CB8AC3E}">
        <p14:creationId xmlns:p14="http://schemas.microsoft.com/office/powerpoint/2010/main" val="361771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83702CD-DD7D-0CCB-6C26-39B111288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173" y="1028180"/>
            <a:ext cx="7026249" cy="301016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0BEA8C0-5DD3-79F1-E097-8841F8F53CE1}"/>
              </a:ext>
            </a:extLst>
          </p:cNvPr>
          <p:cNvSpPr txBox="1"/>
          <p:nvPr/>
        </p:nvSpPr>
        <p:spPr>
          <a:xfrm>
            <a:off x="475861" y="326571"/>
            <a:ext cx="5327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2023-05-06 </a:t>
            </a:r>
            <a:r>
              <a:rPr lang="ko-KR" altLang="en-US" dirty="0"/>
              <a:t>생성된 테이블에 데이터 추가 및 조회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442839F-4EE8-C49F-5DDA-2D68524453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0671" y="2533260"/>
            <a:ext cx="4328535" cy="40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061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727A3D-B27D-28DE-F702-E1B75B3E8EC0}"/>
              </a:ext>
            </a:extLst>
          </p:cNvPr>
          <p:cNvSpPr txBox="1"/>
          <p:nvPr/>
        </p:nvSpPr>
        <p:spPr>
          <a:xfrm>
            <a:off x="161953" y="158620"/>
            <a:ext cx="10440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2023-05-07 </a:t>
            </a:r>
            <a:r>
              <a:rPr lang="ko-KR" altLang="en-US" dirty="0"/>
              <a:t>생성된 일정 관련 테이블에 새로운 일정 추가 및 업무 상태 체크</a:t>
            </a:r>
            <a:r>
              <a:rPr lang="en-US" altLang="ko-KR" dirty="0"/>
              <a:t>, </a:t>
            </a:r>
            <a:r>
              <a:rPr lang="ko-KR" altLang="en-US" dirty="0"/>
              <a:t>타이머 사용 유무 확인 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D425785-6706-5582-D568-499512173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53" y="527952"/>
            <a:ext cx="7097264" cy="375566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02A66BB-D8F5-6CAC-1112-FEA1D8D0D3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4341" y="3603578"/>
            <a:ext cx="5243014" cy="317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078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299</Words>
  <Application>Microsoft Office PowerPoint</Application>
  <PresentationFormat>와이드스크린</PresentationFormat>
  <Paragraphs>52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LePl 개발 일지</vt:lpstr>
      <vt:lpstr>연관관계 매핑</vt:lpstr>
      <vt:lpstr>COIN, EXP, ITEM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LePl 개발 일지</dc:title>
  <dc:creator>최유진</dc:creator>
  <cp:lastModifiedBy>최유진</cp:lastModifiedBy>
  <cp:revision>17</cp:revision>
  <dcterms:created xsi:type="dcterms:W3CDTF">2023-05-01T06:15:50Z</dcterms:created>
  <dcterms:modified xsi:type="dcterms:W3CDTF">2023-05-06T17:05:40Z</dcterms:modified>
</cp:coreProperties>
</file>