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77" r:id="rId10"/>
    <p:sldId id="269" r:id="rId11"/>
    <p:sldId id="272" r:id="rId12"/>
    <p:sldId id="270" r:id="rId13"/>
    <p:sldId id="260" r:id="rId14"/>
    <p:sldId id="257" r:id="rId15"/>
    <p:sldId id="259" r:id="rId16"/>
    <p:sldId id="258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0" y="6488668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0469F-1640-643E-4268-7DD6FF29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123251"/>
            <a:ext cx="11607281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0" y="6488668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D19430-62F3-9830-28F2-50561EE7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9" y="1180914"/>
            <a:ext cx="11607281" cy="51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3518418" y="424683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5251968" y="424683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6985518" y="4256163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696546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386877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340181" y="1492896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340181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340181" y="553305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캐릭터 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82203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82203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82203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156652" y="4138122"/>
            <a:ext cx="9331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61309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898393" y="3825549"/>
            <a:ext cx="798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54758" y="3825547"/>
            <a:ext cx="9828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61309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872848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876736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1917524" y="180546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455502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1899951" y="343543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419674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1899951" y="553784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67841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67841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67841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67841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1898393" y="1805472"/>
            <a:ext cx="1577259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1898393" y="4138124"/>
            <a:ext cx="1577259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A057DA-C6A2-F720-A1CB-4427D8802A56}"/>
              </a:ext>
            </a:extLst>
          </p:cNvPr>
          <p:cNvCxnSpPr>
            <a:cxnSpLocks/>
          </p:cNvCxnSpPr>
          <p:nvPr/>
        </p:nvCxnSpPr>
        <p:spPr>
          <a:xfrm flipV="1">
            <a:off x="4020716" y="4138121"/>
            <a:ext cx="1568321" cy="1388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D5EC22-7DDA-1775-2E4E-AE359CE2126A}"/>
              </a:ext>
            </a:extLst>
          </p:cNvPr>
          <p:cNvSpPr txBox="1"/>
          <p:nvPr/>
        </p:nvSpPr>
        <p:spPr>
          <a:xfrm>
            <a:off x="5106961" y="41218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EF387-793B-2CE3-38FC-337C196B00F3}"/>
              </a:ext>
            </a:extLst>
          </p:cNvPr>
          <p:cNvSpPr txBox="1"/>
          <p:nvPr/>
        </p:nvSpPr>
        <p:spPr>
          <a:xfrm>
            <a:off x="4043267" y="507616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E7AAE-8FDE-5038-ECD7-A5B19D86CE1B}"/>
              </a:ext>
            </a:extLst>
          </p:cNvPr>
          <p:cNvSpPr/>
          <p:nvPr/>
        </p:nvSpPr>
        <p:spPr>
          <a:xfrm>
            <a:off x="3643609" y="552151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친구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1AFAFEA-901A-AD24-DAF7-B59AEADA017B}"/>
              </a:ext>
            </a:extLst>
          </p:cNvPr>
          <p:cNvCxnSpPr/>
          <p:nvPr/>
        </p:nvCxnSpPr>
        <p:spPr>
          <a:xfrm flipV="1">
            <a:off x="9165771" y="3839051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C5F0D89-A846-71B5-99A4-F237B0E835BE}"/>
              </a:ext>
            </a:extLst>
          </p:cNvPr>
          <p:cNvSpPr txBox="1"/>
          <p:nvPr/>
        </p:nvSpPr>
        <p:spPr>
          <a:xfrm>
            <a:off x="9162662" y="344101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6C66A-400D-3EE7-38ED-23AD4A66080F}"/>
              </a:ext>
            </a:extLst>
          </p:cNvPr>
          <p:cNvSpPr txBox="1"/>
          <p:nvPr/>
        </p:nvSpPr>
        <p:spPr>
          <a:xfrm>
            <a:off x="9725303" y="344101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6805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4624223" y="5412828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>
            <a:off x="5819541" y="4156777"/>
            <a:ext cx="1180661" cy="1575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94719" y="2838207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6206204" y="573245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6205619" y="612966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7007627" y="531835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 flipV="1">
            <a:off x="5836328" y="4216400"/>
            <a:ext cx="117432" cy="72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6840063" y="5619952"/>
            <a:ext cx="1652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8809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1BDF02-FEC4-2ECC-C25E-C47B468A4C7F}"/>
              </a:ext>
            </a:extLst>
          </p:cNvPr>
          <p:cNvCxnSpPr>
            <a:cxnSpLocks/>
            <a:stCxn id="112" idx="2"/>
            <a:endCxn id="3" idx="0"/>
          </p:cNvCxnSpPr>
          <p:nvPr/>
        </p:nvCxnSpPr>
        <p:spPr>
          <a:xfrm flipH="1">
            <a:off x="4555123" y="4156777"/>
            <a:ext cx="1264418" cy="14525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4C71DF-3725-68E8-CB65-492014067FF6}"/>
              </a:ext>
            </a:extLst>
          </p:cNvPr>
          <p:cNvSpPr/>
          <p:nvPr/>
        </p:nvSpPr>
        <p:spPr>
          <a:xfrm>
            <a:off x="3592601" y="5609309"/>
            <a:ext cx="1925043" cy="1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FRIENDS_ID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FRIENDS_ID(PK)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FRIENDS_NICKNAME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MEMBER_ID(FK)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B502D0-546F-D33B-E285-0162153813C4}"/>
              </a:ext>
            </a:extLst>
          </p:cNvPr>
          <p:cNvCxnSpPr>
            <a:cxnSpLocks/>
          </p:cNvCxnSpPr>
          <p:nvPr/>
        </p:nvCxnSpPr>
        <p:spPr>
          <a:xfrm>
            <a:off x="3587253" y="5927547"/>
            <a:ext cx="1930391" cy="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5698CB-90D9-D835-6C27-E330A7E0DCA8}"/>
              </a:ext>
            </a:extLst>
          </p:cNvPr>
          <p:cNvSpPr txBox="1"/>
          <p:nvPr/>
        </p:nvSpPr>
        <p:spPr>
          <a:xfrm>
            <a:off x="3531019" y="5214430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FRIENDS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528956-2CD4-955C-AF6E-66CC5F97CAE9}"/>
              </a:ext>
            </a:extLst>
          </p:cNvPr>
          <p:cNvCxnSpPr>
            <a:cxnSpLocks/>
          </p:cNvCxnSpPr>
          <p:nvPr/>
        </p:nvCxnSpPr>
        <p:spPr>
          <a:xfrm>
            <a:off x="7164162" y="371668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67C848A-97BA-0E39-BDA9-E3EDE4A1E7B5}"/>
              </a:ext>
            </a:extLst>
          </p:cNvPr>
          <p:cNvSpPr/>
          <p:nvPr/>
        </p:nvSpPr>
        <p:spPr>
          <a:xfrm>
            <a:off x="9988330" y="376225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9383B69-B437-4AC0-615B-BEFE679605F6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 flipV="1">
            <a:off x="8900740" y="3813110"/>
            <a:ext cx="1306285" cy="10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E9B3726-6DB6-4FA7-7CC2-568C9B608E63}"/>
              </a:ext>
            </a:extLst>
          </p:cNvPr>
          <p:cNvCxnSpPr>
            <a:cxnSpLocks/>
          </p:cNvCxnSpPr>
          <p:nvPr/>
        </p:nvCxnSpPr>
        <p:spPr>
          <a:xfrm>
            <a:off x="8999700" y="374433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4E047A-F955-3628-8E1B-E3FD164D0B64}"/>
              </a:ext>
            </a:extLst>
          </p:cNvPr>
          <p:cNvCxnSpPr>
            <a:cxnSpLocks/>
          </p:cNvCxnSpPr>
          <p:nvPr/>
        </p:nvCxnSpPr>
        <p:spPr>
          <a:xfrm flipH="1" flipV="1">
            <a:off x="10106215" y="3817496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642F1C-42A3-D463-B420-D2238270879B}"/>
              </a:ext>
            </a:extLst>
          </p:cNvPr>
          <p:cNvCxnSpPr>
            <a:cxnSpLocks/>
          </p:cNvCxnSpPr>
          <p:nvPr/>
        </p:nvCxnSpPr>
        <p:spPr>
          <a:xfrm flipV="1">
            <a:off x="10099466" y="3745133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99CCD4-841F-F7AC-1A52-953190DE1FF1}"/>
              </a:ext>
            </a:extLst>
          </p:cNvPr>
          <p:cNvCxnSpPr>
            <a:cxnSpLocks/>
          </p:cNvCxnSpPr>
          <p:nvPr/>
        </p:nvCxnSpPr>
        <p:spPr>
          <a:xfrm>
            <a:off x="10106377" y="373459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38499D-ED49-74C2-0F1F-598CADF878B0}"/>
              </a:ext>
            </a:extLst>
          </p:cNvPr>
          <p:cNvCxnSpPr>
            <a:cxnSpLocks/>
          </p:cNvCxnSpPr>
          <p:nvPr/>
        </p:nvCxnSpPr>
        <p:spPr>
          <a:xfrm>
            <a:off x="5702505" y="4206367"/>
            <a:ext cx="87288" cy="11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A6506B-8C82-97B9-F6AA-4DF0EF913E82}"/>
              </a:ext>
            </a:extLst>
          </p:cNvPr>
          <p:cNvCxnSpPr>
            <a:cxnSpLocks/>
          </p:cNvCxnSpPr>
          <p:nvPr/>
        </p:nvCxnSpPr>
        <p:spPr>
          <a:xfrm flipH="1">
            <a:off x="4475283" y="5523578"/>
            <a:ext cx="145476" cy="80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CCB90E-2E80-4519-7753-51BF43620F0A}"/>
              </a:ext>
            </a:extLst>
          </p:cNvPr>
          <p:cNvCxnSpPr>
            <a:cxnSpLocks/>
          </p:cNvCxnSpPr>
          <p:nvPr/>
        </p:nvCxnSpPr>
        <p:spPr>
          <a:xfrm>
            <a:off x="4636906" y="5516686"/>
            <a:ext cx="48153" cy="945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1CBF13-92AF-0F85-6C9C-21EE49002821}"/>
              </a:ext>
            </a:extLst>
          </p:cNvPr>
          <p:cNvCxnSpPr>
            <a:cxnSpLocks/>
          </p:cNvCxnSpPr>
          <p:nvPr/>
        </p:nvCxnSpPr>
        <p:spPr>
          <a:xfrm>
            <a:off x="4577326" y="5476039"/>
            <a:ext cx="130982" cy="84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coin_all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509938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7217" y="5207444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CHARACTER_ITEM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wearingStatus</a:t>
            </a:r>
            <a:r>
              <a:rPr lang="en-US" altLang="ko-KR" sz="1300" dirty="0">
                <a:solidFill>
                  <a:schemeClr val="tx1"/>
                </a:solidFill>
              </a:rPr>
              <a:t> : Enum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 flipV="1">
            <a:off x="170251" y="5577840"/>
            <a:ext cx="2161469" cy="1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787940"/>
            <a:ext cx="2057704" cy="185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</a:t>
            </a:r>
            <a:r>
              <a:rPr lang="en-US" altLang="ko-KR" sz="1300">
                <a:solidFill>
                  <a:schemeClr val="tx1"/>
                </a:solidFill>
              </a:rPr>
              <a:t>: Int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characterItems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200" b="1" dirty="0">
                <a:solidFill>
                  <a:schemeClr val="tx1"/>
                </a:solidFill>
              </a:rPr>
              <a:t>CHARACTER_ITEM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31681" y="3156096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19736" y="2719890"/>
            <a:ext cx="1644724" cy="2051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uid</a:t>
            </a:r>
            <a:r>
              <a:rPr lang="en-US" altLang="ko-KR" sz="1300" dirty="0">
                <a:solidFill>
                  <a:schemeClr val="tx1"/>
                </a:solidFill>
              </a:rPr>
              <a:t> : String 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 &lt;LISTS&gt;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09908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852340" y="5849773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5852340" y="6295694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496933" y="294004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>
                <a:solidFill>
                  <a:schemeClr val="tx1"/>
                </a:solidFill>
              </a:rPr>
              <a:t>date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496933" y="3450386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end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task_status</a:t>
            </a:r>
            <a:r>
              <a:rPr lang="en-US" altLang="ko-KR" sz="1300" b="1" dirty="0">
                <a:solidFill>
                  <a:schemeClr val="tx1"/>
                </a:solidFill>
              </a:rPr>
              <a:t> : TASK_STATUS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64286" y="294004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TASK_STATUS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status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705927"/>
            <a:ext cx="1814286" cy="149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end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status : Enum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1018075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42098" y="4770924"/>
            <a:ext cx="720116" cy="1078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4"/>
            <a:ext cx="1170" cy="315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864460" y="3710305"/>
            <a:ext cx="632473" cy="35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62308" y="4530466"/>
            <a:ext cx="1198296" cy="1428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1944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 flipV="1">
            <a:off x="170251" y="3571045"/>
            <a:ext cx="2169767" cy="25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93614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6183791" y="475257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6558102" y="53871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846149" y="345038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7257635" y="34530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6866"/>
            <a:ext cx="407059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804781" y="3716866"/>
            <a:ext cx="414955" cy="28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19460" cy="90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5B41FD-6EF1-1974-40B5-9633563D3488}"/>
              </a:ext>
            </a:extLst>
          </p:cNvPr>
          <p:cNvCxnSpPr>
            <a:cxnSpLocks/>
          </p:cNvCxnSpPr>
          <p:nvPr/>
        </p:nvCxnSpPr>
        <p:spPr>
          <a:xfrm flipH="1" flipV="1">
            <a:off x="6754340" y="5695825"/>
            <a:ext cx="7873" cy="148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9516F4A-3B57-1C9D-40B6-B8EAA875A570}"/>
              </a:ext>
            </a:extLst>
          </p:cNvPr>
          <p:cNvCxnSpPr>
            <a:cxnSpLocks/>
          </p:cNvCxnSpPr>
          <p:nvPr/>
        </p:nvCxnSpPr>
        <p:spPr>
          <a:xfrm>
            <a:off x="6598906" y="5762644"/>
            <a:ext cx="146098" cy="65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33433C-D544-2091-318B-7E118E25A8F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9591603" y="3599314"/>
            <a:ext cx="678144" cy="110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195333-F1EA-F493-2150-EB6D5A4F5E09}"/>
              </a:ext>
            </a:extLst>
          </p:cNvPr>
          <p:cNvSpPr txBox="1"/>
          <p:nvPr/>
        </p:nvSpPr>
        <p:spPr>
          <a:xfrm>
            <a:off x="9547137" y="336418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1FB6C4-D635-9849-5473-D1EB59A78207}"/>
              </a:ext>
            </a:extLst>
          </p:cNvPr>
          <p:cNvSpPr txBox="1"/>
          <p:nvPr/>
        </p:nvSpPr>
        <p:spPr>
          <a:xfrm>
            <a:off x="9991013" y="3332001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C89222-C6B0-0D4D-813F-440DA7C79AFD}"/>
              </a:ext>
            </a:extLst>
          </p:cNvPr>
          <p:cNvSpPr/>
          <p:nvPr/>
        </p:nvSpPr>
        <p:spPr>
          <a:xfrm>
            <a:off x="3856207" y="5376492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FRIENDS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member </a:t>
            </a:r>
            <a:r>
              <a:rPr lang="en-US" altLang="ko-KR" sz="1300">
                <a:solidFill>
                  <a:schemeClr val="tx1"/>
                </a:solidFill>
              </a:rPr>
              <a:t>: MEMBER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6F73391-6151-892E-1FD9-43DBE22C6C0D}"/>
              </a:ext>
            </a:extLst>
          </p:cNvPr>
          <p:cNvCxnSpPr>
            <a:cxnSpLocks/>
          </p:cNvCxnSpPr>
          <p:nvPr/>
        </p:nvCxnSpPr>
        <p:spPr>
          <a:xfrm>
            <a:off x="3865543" y="5795401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13D9F0-49C5-CEA8-6565-D5BE11A92A8E}"/>
              </a:ext>
            </a:extLst>
          </p:cNvPr>
          <p:cNvCxnSpPr>
            <a:cxnSpLocks/>
            <a:stCxn id="11" idx="2"/>
            <a:endCxn id="55" idx="0"/>
          </p:cNvCxnSpPr>
          <p:nvPr/>
        </p:nvCxnSpPr>
        <p:spPr>
          <a:xfrm flipH="1">
            <a:off x="4766081" y="4770924"/>
            <a:ext cx="1276017" cy="605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94417B-615B-2FF6-CFE1-C24D1073F655}"/>
              </a:ext>
            </a:extLst>
          </p:cNvPr>
          <p:cNvSpPr txBox="1"/>
          <p:nvPr/>
        </p:nvSpPr>
        <p:spPr>
          <a:xfrm>
            <a:off x="5395397" y="47224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D6FBC4-FA3E-A54C-F579-2A2D020413FC}"/>
              </a:ext>
            </a:extLst>
          </p:cNvPr>
          <p:cNvSpPr txBox="1"/>
          <p:nvPr/>
        </p:nvSpPr>
        <p:spPr>
          <a:xfrm>
            <a:off x="4660014" y="507584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781E5-9ACC-F151-E8CE-E3B4EBE68EFA}"/>
              </a:ext>
            </a:extLst>
          </p:cNvPr>
          <p:cNvSpPr txBox="1"/>
          <p:nvPr/>
        </p:nvSpPr>
        <p:spPr>
          <a:xfrm>
            <a:off x="251927" y="317241"/>
            <a:ext cx="11672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다대일 연관관계 매핑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&lt;-&gt; </a:t>
            </a:r>
            <a:r>
              <a:rPr lang="ko-KR" altLang="en-US" dirty="0">
                <a:sym typeface="Wingdings" panose="05000000000000000000" pitchFamily="2" charset="2"/>
              </a:rPr>
              <a:t>캐릭터 아이템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회원 </a:t>
            </a:r>
            <a:r>
              <a:rPr lang="en-US" altLang="ko-KR" dirty="0"/>
              <a:t>&lt;-&gt; </a:t>
            </a:r>
            <a:r>
              <a:rPr lang="ko-KR" altLang="en-US" dirty="0"/>
              <a:t>일정 </a:t>
            </a:r>
            <a:r>
              <a:rPr lang="en-US" altLang="ko-KR" dirty="0"/>
              <a:t>: </a:t>
            </a:r>
            <a:r>
              <a:rPr lang="ko-KR" altLang="en-US" dirty="0"/>
              <a:t>양방향 매핑이 필요할지 </a:t>
            </a:r>
            <a:r>
              <a:rPr lang="ko-KR" altLang="en-US" dirty="0" err="1"/>
              <a:t>고민해야됨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일정 </a:t>
            </a:r>
            <a:r>
              <a:rPr lang="en-US" altLang="ko-KR" dirty="0"/>
              <a:t>&lt;-&gt; </a:t>
            </a:r>
            <a:r>
              <a:rPr lang="ko-KR" altLang="en-US" dirty="0"/>
              <a:t>업무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업무 </a:t>
            </a:r>
            <a:r>
              <a:rPr lang="en-US" altLang="ko-KR" dirty="0"/>
              <a:t>&lt;-&gt; </a:t>
            </a:r>
            <a:r>
              <a:rPr lang="ko-KR" altLang="en-US" dirty="0"/>
              <a:t>타이머</a:t>
            </a:r>
          </a:p>
        </p:txBody>
      </p:sp>
    </p:spTree>
    <p:extLst>
      <p:ext uri="{BB962C8B-B14F-4D97-AF65-F5344CB8AC3E}">
        <p14:creationId xmlns:p14="http://schemas.microsoft.com/office/powerpoint/2010/main" val="117065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1209</Words>
  <Application>Microsoft Office PowerPoint</Application>
  <PresentationFormat>와이드스크린</PresentationFormat>
  <Paragraphs>444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최유진</cp:lastModifiedBy>
  <cp:revision>72</cp:revision>
  <dcterms:created xsi:type="dcterms:W3CDTF">2023-04-14T04:44:45Z</dcterms:created>
  <dcterms:modified xsi:type="dcterms:W3CDTF">2023-06-02T06:10:22Z</dcterms:modified>
</cp:coreProperties>
</file>