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3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CB41A-E5DD-E67F-4CD5-7C233A46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062449"/>
            <a:ext cx="11632162" cy="48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04633" y="2894832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45627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coinAll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CharacterItem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787940"/>
            <a:ext cx="2057704" cy="185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characterItems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CharacterItem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0419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26873" y="2780608"/>
            <a:ext cx="1611145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Member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List&lt;Lists&gt;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19814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151594" y="5643965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151594" y="5974080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15981" y="292988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listsDate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listsTasks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ListsTask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15981" y="3335351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timers : List&lt;Timer&gt;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2988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TaskStatus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completedStatus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25655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457838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ListsTask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count : Integer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32446" y="4617533"/>
            <a:ext cx="29022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5"/>
            <a:ext cx="1170" cy="315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377963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4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644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72879" y="4512931"/>
            <a:ext cx="117019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1944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15996" y="46852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8023" y="325408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6866"/>
            <a:ext cx="407059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22092" cy="1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2527" y="3544572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2527" y="3596580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CD6961-91FA-4927-C7D9-EC704F45599B}"/>
              </a:ext>
            </a:extLst>
          </p:cNvPr>
          <p:cNvCxnSpPr>
            <a:cxnSpLocks/>
          </p:cNvCxnSpPr>
          <p:nvPr/>
        </p:nvCxnSpPr>
        <p:spPr>
          <a:xfrm flipV="1">
            <a:off x="6058437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825824-EEE5-5900-514C-B5E19A85A43E}"/>
              </a:ext>
            </a:extLst>
          </p:cNvPr>
          <p:cNvCxnSpPr>
            <a:cxnSpLocks/>
          </p:cNvCxnSpPr>
          <p:nvPr/>
        </p:nvCxnSpPr>
        <p:spPr>
          <a:xfrm>
            <a:off x="5997206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85BC9-3F7D-8163-19BA-6A5B532A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6"/>
            <a:ext cx="12192000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1236</Words>
  <Application>Microsoft Office PowerPoint</Application>
  <PresentationFormat>와이드스크린</PresentationFormat>
  <Paragraphs>445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KoBong Hun</cp:lastModifiedBy>
  <cp:revision>64</cp:revision>
  <dcterms:created xsi:type="dcterms:W3CDTF">2023-04-14T04:44:45Z</dcterms:created>
  <dcterms:modified xsi:type="dcterms:W3CDTF">2023-05-04T08:41:43Z</dcterms:modified>
</cp:coreProperties>
</file>