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71" r:id="rId4"/>
    <p:sldId id="273" r:id="rId5"/>
    <p:sldId id="268" r:id="rId6"/>
    <p:sldId id="274" r:id="rId7"/>
    <p:sldId id="275" r:id="rId8"/>
    <p:sldId id="276" r:id="rId9"/>
    <p:sldId id="269" r:id="rId10"/>
    <p:sldId id="272" r:id="rId11"/>
    <p:sldId id="270" r:id="rId12"/>
    <p:sldId id="260" r:id="rId13"/>
    <p:sldId id="257" r:id="rId14"/>
    <p:sldId id="259" r:id="rId15"/>
    <p:sldId id="258" r:id="rId16"/>
    <p:sldId id="261" r:id="rId17"/>
    <p:sldId id="262" r:id="rId18"/>
    <p:sldId id="263" r:id="rId19"/>
    <p:sldId id="264" r:id="rId20"/>
    <p:sldId id="265" r:id="rId21"/>
    <p:sldId id="26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734" autoAdjust="0"/>
    <p:restoredTop sz="94660"/>
  </p:normalViewPr>
  <p:slideViewPr>
    <p:cSldViewPr snapToGrid="0">
      <p:cViewPr>
        <p:scale>
          <a:sx n="66" d="100"/>
          <a:sy n="66" d="100"/>
        </p:scale>
        <p:origin x="-950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42DAC-19F4-2165-72E2-4D91CD7C7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3F3F55-4DF1-C312-C051-892B7F4F5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D62BE0-4901-0DE9-AF7E-9801CBD37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3ECF-B484-47BC-8A21-BE400A6D37B2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C3BCE6-8AA5-9536-5307-88BDFD7EF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3BEB03-100D-19A1-0FB2-D7E746878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F6E0-8899-4FD7-8DB8-914CA3C44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43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2247F5-7B5C-80C8-FE67-98D4B61B6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8C886E-973D-1F01-8154-9A6C6C187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CEC2DA-9036-04B9-F7E1-F235DE3D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3ECF-B484-47BC-8A21-BE400A6D37B2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6E703E-B53D-F282-4FB6-C75B1BB39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144107-441B-8886-CBC1-72A547827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F6E0-8899-4FD7-8DB8-914CA3C44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449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03FE7E-288E-5E4D-2C8C-0ED9C6F2EA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E7C656-A548-B460-C205-71B8A6372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32E682-CA86-018C-CE66-3F0097C9C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3ECF-B484-47BC-8A21-BE400A6D37B2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B1E06B-30C7-C43F-296F-6F8AA6584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3E7622-0B7B-8451-2E95-3274D2A01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F6E0-8899-4FD7-8DB8-914CA3C44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836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1FC2C8-06E4-7171-8A9D-9C3BACDBA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DD16F2-C739-D31A-EEB3-E66263DEC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6D939B-403F-E235-82E9-DDE1970F2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3ECF-B484-47BC-8A21-BE400A6D37B2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16A479-ABAA-5072-D75F-F4E9B06C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533548-98C5-7E83-0EC8-94DC8248B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F6E0-8899-4FD7-8DB8-914CA3C44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786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3BB0F3-D489-8392-655E-F1D1A5BB6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C1F33F-0790-7D41-7316-2BD23136E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649694-AFF2-B165-2436-F23C4B16C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3ECF-B484-47BC-8A21-BE400A6D37B2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47371F-C083-C024-C29F-7D03AC761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AA8517-0473-197E-6A56-810CE3684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F6E0-8899-4FD7-8DB8-914CA3C44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888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8F6B35-57E9-8C6F-EF8C-71D44B6B0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3925C3-9B28-282B-BF3E-F5ACFBEF9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6F85EF-4D64-856F-A9B5-EAA08BC23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8F0FD7-3226-5E71-79D8-E1F665997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3ECF-B484-47BC-8A21-BE400A6D37B2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417B01-B165-6E8A-98E5-72C640483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C39E43-5AC7-CDF2-C86D-6B0442B8C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F6E0-8899-4FD7-8DB8-914CA3C44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162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D6055-F0BE-F301-4A8F-F8311B8F7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3480D3-E0D7-90EC-2A01-89A6015DA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0463A0-000C-874C-A375-AA1CF7173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E71AD6-EF8A-CBAF-BAB8-B5222A5D20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F0AEE0-5EBF-4C23-002E-F4D24761B8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04753DC-00A8-13A3-60EE-A8C83A7A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3ECF-B484-47BC-8A21-BE400A6D37B2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EBA41F2-4F6B-A394-8B21-AAEDAD347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D0A8E9-EF73-C945-3152-9877F197B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F6E0-8899-4FD7-8DB8-914CA3C44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113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95949C-98C8-BF5B-0A93-94F956F67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204431-2084-2DCF-9682-9BDED78D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3ECF-B484-47BC-8A21-BE400A6D37B2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505169-DE1A-68BF-D83D-6E7CDBE3F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68D758-97D7-DC64-8769-5EC292C0F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F6E0-8899-4FD7-8DB8-914CA3C44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033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F28CCD1-6761-8474-4DF9-ECC7F3313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3ECF-B484-47BC-8A21-BE400A6D37B2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A76CA9-2B96-94F0-5B3F-FEEA8902F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30548A-1610-29BB-0E3F-789EAB53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F6E0-8899-4FD7-8DB8-914CA3C44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78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3014F1-BFA8-71D9-3402-D58DEECB1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FAA9A8-9958-0B1C-3E31-C106CB2E9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31BD7A-14B8-DB43-A76F-9F5F2CEB2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F72F70-6B70-0602-0390-932D517DB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3ECF-B484-47BC-8A21-BE400A6D37B2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0F97DF-B8A1-E96C-370E-0A4864F51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F378C4-8D84-D2C8-177E-AA5CC40D4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F6E0-8899-4FD7-8DB8-914CA3C44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117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CD54A5-3FD8-933E-DD6D-C49BFAF11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53CFDC-5284-547C-E53B-C6D7BCEA4E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3E5D8B-778E-C535-2E69-04874FFF9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484C77-180C-84D2-3087-0576DE446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3ECF-B484-47BC-8A21-BE400A6D37B2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A5B980-6F98-7AA6-B793-09401FE16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52ED5B-7066-4F33-5A22-650770FA3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F6E0-8899-4FD7-8DB8-914CA3C44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5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96B62DC-3F0C-4FE7-2423-278B5732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7FCAE7-6BB1-3952-F259-D1DCC617F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04B620-9627-4837-A753-D3C2D8A62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83ECF-B484-47BC-8A21-BE400A6D37B2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BD1BEA-5DA2-0B35-1483-CD99CF9546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516347-D526-9F0B-6F9C-A1F8B5B5AB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5F6E0-8899-4FD7-8DB8-914CA3C44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313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D62592-65A3-130C-83CB-938C1997C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732972"/>
            <a:ext cx="9144000" cy="2387600"/>
          </a:xfrm>
        </p:spPr>
        <p:txBody>
          <a:bodyPr/>
          <a:lstStyle/>
          <a:p>
            <a:r>
              <a:rPr lang="en-US" altLang="ko-KR" b="1" dirty="0" err="1"/>
              <a:t>LePl</a:t>
            </a:r>
            <a:r>
              <a:rPr lang="en-US" altLang="ko-KR" b="1" dirty="0"/>
              <a:t> </a:t>
            </a:r>
            <a:br>
              <a:rPr lang="en-US" altLang="ko-KR" b="1" dirty="0"/>
            </a:br>
            <a:r>
              <a:rPr lang="ko-KR" altLang="en-US" b="1" dirty="0"/>
              <a:t>프로젝트</a:t>
            </a:r>
          </a:p>
        </p:txBody>
      </p:sp>
      <p:sp>
        <p:nvSpPr>
          <p:cNvPr id="4" name="Object 10">
            <a:extLst>
              <a:ext uri="{FF2B5EF4-FFF2-40B4-BE49-F238E27FC236}">
                <a16:creationId xmlns:a16="http://schemas.microsoft.com/office/drawing/2014/main" id="{76ACB36D-57C8-C4CE-0803-A88AA75007AC}"/>
              </a:ext>
            </a:extLst>
          </p:cNvPr>
          <p:cNvSpPr txBox="1">
            <a:spLocks/>
          </p:cNvSpPr>
          <p:nvPr/>
        </p:nvSpPr>
        <p:spPr>
          <a:xfrm>
            <a:off x="9006205" y="4738878"/>
            <a:ext cx="3185795" cy="163121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sz="2000" dirty="0">
                <a:latin typeface="G마켓 산스 TTF Bold" charset="0"/>
                <a:ea typeface="G마켓 산스 TTF Bold" charset="0"/>
                <a:cs typeface="NanumSquare Bold" charset="0"/>
              </a:rPr>
              <a:t>1627234 </a:t>
            </a:r>
            <a:r>
              <a:rPr lang="en-US" sz="2000" dirty="0" err="1">
                <a:latin typeface="G마켓 산스 TTF Bold" charset="0"/>
                <a:ea typeface="G마켓 산스 TTF Bold" charset="0"/>
                <a:cs typeface="NanumSquare Bold" charset="0"/>
              </a:rPr>
              <a:t>공두환</a:t>
            </a:r>
            <a:endParaRPr lang="ko-KR" altLang="en-US" sz="2000" dirty="0">
              <a:latin typeface="G마켓 산스 TTF Bold" charset="0"/>
              <a:ea typeface="G마켓 산스 TTF Bold" charset="0"/>
              <a:cs typeface="NanumSquare Bold" charset="0"/>
            </a:endParaRPr>
          </a:p>
          <a:p>
            <a:pPr marL="0" indent="0" algn="ctr" latinLnBrk="0">
              <a:buFontTx/>
              <a:buNone/>
            </a:pPr>
            <a:r>
              <a:rPr lang="en-US" sz="2000" dirty="0">
                <a:latin typeface="G마켓 산스 TTF Bold" charset="0"/>
                <a:ea typeface="G마켓 산스 TTF Bold" charset="0"/>
                <a:cs typeface="NanumSquare Bold" charset="0"/>
              </a:rPr>
              <a:t>1830700 </a:t>
            </a:r>
            <a:r>
              <a:rPr lang="en-US" sz="2000" dirty="0" err="1">
                <a:latin typeface="G마켓 산스 TTF Bold" charset="0"/>
                <a:ea typeface="G마켓 산스 TTF Bold" charset="0"/>
                <a:cs typeface="NanumSquare Bold" charset="0"/>
              </a:rPr>
              <a:t>김재원</a:t>
            </a:r>
            <a:endParaRPr lang="ko-KR" altLang="en-US" sz="2000" dirty="0">
              <a:latin typeface="G마켓 산스 TTF Bold" charset="0"/>
              <a:ea typeface="G마켓 산스 TTF Bold" charset="0"/>
              <a:cs typeface="NanumSquare Bold" charset="0"/>
            </a:endParaRPr>
          </a:p>
          <a:p>
            <a:pPr marL="0" indent="0" algn="ctr" latinLnBrk="0">
              <a:buFontTx/>
              <a:buNone/>
            </a:pPr>
            <a:r>
              <a:rPr lang="en-US" sz="2000" dirty="0">
                <a:latin typeface="G마켓 산스 TTF Bold" charset="0"/>
                <a:ea typeface="G마켓 산스 TTF Bold" charset="0"/>
                <a:cs typeface="NanumSquare Bold" charset="0"/>
              </a:rPr>
              <a:t>1831088 </a:t>
            </a:r>
            <a:r>
              <a:rPr lang="en-US" sz="2000" dirty="0" err="1">
                <a:latin typeface="G마켓 산스 TTF Bold" charset="0"/>
                <a:ea typeface="G마켓 산스 TTF Bold" charset="0"/>
                <a:cs typeface="NanumSquare Bold" charset="0"/>
              </a:rPr>
              <a:t>고봉훈</a:t>
            </a:r>
            <a:endParaRPr lang="ko-KR" altLang="en-US" sz="2000" dirty="0">
              <a:latin typeface="G마켓 산스 TTF Bold" charset="0"/>
              <a:ea typeface="G마켓 산스 TTF Bold" charset="0"/>
              <a:cs typeface="NanumSquare Bold" charset="0"/>
            </a:endParaRPr>
          </a:p>
          <a:p>
            <a:pPr marL="0" indent="0" algn="ctr" latinLnBrk="0">
              <a:buFontTx/>
              <a:buNone/>
            </a:pPr>
            <a:r>
              <a:rPr lang="en-US" sz="2000" dirty="0">
                <a:latin typeface="G마켓 산스 TTF Bold" charset="0"/>
                <a:ea typeface="G마켓 산스 TTF Bold" charset="0"/>
                <a:cs typeface="NanumSquare Bold" charset="0"/>
              </a:rPr>
              <a:t>2023837 </a:t>
            </a:r>
            <a:r>
              <a:rPr lang="en-US" sz="2000" dirty="0" err="1">
                <a:latin typeface="G마켓 산스 TTF Bold" charset="0"/>
                <a:ea typeface="G마켓 산스 TTF Bold" charset="0"/>
                <a:cs typeface="NanumSquare Bold" charset="0"/>
              </a:rPr>
              <a:t>권건우</a:t>
            </a:r>
            <a:endParaRPr lang="ko-KR" altLang="en-US" sz="2000" dirty="0">
              <a:latin typeface="G마켓 산스 TTF Bold" charset="0"/>
              <a:ea typeface="G마켓 산스 TTF Bold" charset="0"/>
              <a:cs typeface="NanumSquare Bold" charset="0"/>
            </a:endParaRPr>
          </a:p>
          <a:p>
            <a:pPr marL="0" indent="0" algn="ctr" latinLnBrk="0">
              <a:buFontTx/>
              <a:buNone/>
            </a:pPr>
            <a:r>
              <a:rPr lang="en-US" sz="2000" dirty="0">
                <a:latin typeface="G마켓 산스 TTF Bold" charset="0"/>
                <a:ea typeface="G마켓 산스 TTF Bold" charset="0"/>
                <a:cs typeface="NanumSquare Bold" charset="0"/>
              </a:rPr>
              <a:t>2023966 최유진</a:t>
            </a:r>
            <a:endParaRPr lang="ko-KR" altLang="en-US" sz="2200" dirty="0">
              <a:latin typeface="G마켓 산스 TTF Bold" charset="0"/>
              <a:ea typeface="G마켓 산스 TTF Bold" charset="0"/>
              <a:cs typeface="NanumSquare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740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E965ED-237A-B2B6-348A-57CB07896DB8}"/>
              </a:ext>
            </a:extLst>
          </p:cNvPr>
          <p:cNvSpPr txBox="1"/>
          <p:nvPr/>
        </p:nvSpPr>
        <p:spPr>
          <a:xfrm>
            <a:off x="279919" y="354563"/>
            <a:ext cx="11607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/>
              <a:t>DB </a:t>
            </a:r>
            <a:r>
              <a:rPr lang="ko-KR" altLang="en-US" sz="4000" b="1" dirty="0"/>
              <a:t>설계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F864B9-EDFB-76E3-3FA4-3EF5984E125B}"/>
              </a:ext>
            </a:extLst>
          </p:cNvPr>
          <p:cNvSpPr txBox="1"/>
          <p:nvPr/>
        </p:nvSpPr>
        <p:spPr>
          <a:xfrm>
            <a:off x="279919" y="6298279"/>
            <a:ext cx="7862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ERD</a:t>
            </a:r>
            <a:r>
              <a:rPr lang="ko-KR" altLang="en-US" b="1" dirty="0"/>
              <a:t> </a:t>
            </a:r>
            <a:r>
              <a:rPr lang="en-US" altLang="ko-KR" b="1" dirty="0"/>
              <a:t>CLOUD </a:t>
            </a:r>
            <a:r>
              <a:rPr lang="en-US" altLang="ko-KR" dirty="0"/>
              <a:t>: https://www.erdcloud.com/d/ZThXeWGTiKuj23yzT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48CB41A-E5DD-E67F-4CD5-7C233A466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961" y="1062449"/>
            <a:ext cx="9993120" cy="482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582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144464-3370-25E2-72B4-9AA40B7EEF29}"/>
              </a:ext>
            </a:extLst>
          </p:cNvPr>
          <p:cNvSpPr txBox="1"/>
          <p:nvPr/>
        </p:nvSpPr>
        <p:spPr>
          <a:xfrm>
            <a:off x="292359" y="2375261"/>
            <a:ext cx="11607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/>
              <a:t>각 화면 구조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E3B9E-52CE-3279-A164-B2412848FD57}"/>
              </a:ext>
            </a:extLst>
          </p:cNvPr>
          <p:cNvSpPr txBox="1"/>
          <p:nvPr/>
        </p:nvSpPr>
        <p:spPr>
          <a:xfrm>
            <a:off x="3404117" y="3629608"/>
            <a:ext cx="53837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</a:t>
            </a:r>
            <a:r>
              <a:rPr lang="ko-KR" altLang="en-US" b="1" dirty="0"/>
              <a:t>화면 종류</a:t>
            </a:r>
            <a:r>
              <a:rPr lang="en-US" altLang="ko-KR" b="1" dirty="0"/>
              <a:t>&gt;</a:t>
            </a:r>
          </a:p>
          <a:p>
            <a:pPr algn="ctr"/>
            <a:r>
              <a:rPr lang="ko-KR" altLang="en-US" dirty="0"/>
              <a:t>로그인 화면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 err="1"/>
              <a:t>플래너</a:t>
            </a:r>
            <a:r>
              <a:rPr lang="ko-KR" altLang="en-US" dirty="0"/>
              <a:t> 화면</a:t>
            </a:r>
            <a:r>
              <a:rPr lang="en-US" altLang="ko-KR" dirty="0"/>
              <a:t>, </a:t>
            </a:r>
            <a:r>
              <a:rPr lang="ko-KR" altLang="en-US" dirty="0"/>
              <a:t>캘린더 화면</a:t>
            </a:r>
            <a:r>
              <a:rPr lang="en-US" altLang="ko-KR" dirty="0"/>
              <a:t>, </a:t>
            </a:r>
            <a:r>
              <a:rPr lang="ko-KR" altLang="en-US" dirty="0"/>
              <a:t>타이머 화면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/>
              <a:t>캐릭터 방 화면</a:t>
            </a:r>
            <a:r>
              <a:rPr lang="en-US" altLang="ko-KR" dirty="0"/>
              <a:t>, </a:t>
            </a:r>
            <a:r>
              <a:rPr lang="ko-KR" altLang="en-US" dirty="0"/>
              <a:t>아이템 화면</a:t>
            </a:r>
            <a:r>
              <a:rPr lang="en-US" altLang="ko-KR" dirty="0"/>
              <a:t>, </a:t>
            </a:r>
            <a:r>
              <a:rPr lang="ko-KR" altLang="en-US" dirty="0"/>
              <a:t>상점 화면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/>
              <a:t>마이페이지 화면</a:t>
            </a:r>
            <a:r>
              <a:rPr lang="en-US" altLang="ko-KR" dirty="0"/>
              <a:t>, </a:t>
            </a:r>
            <a:r>
              <a:rPr lang="ko-KR" altLang="en-US" dirty="0"/>
              <a:t>친구정보 화면</a:t>
            </a:r>
            <a:r>
              <a:rPr lang="en-US" altLang="ko-KR" dirty="0"/>
              <a:t>, </a:t>
            </a:r>
            <a:r>
              <a:rPr lang="ko-KR" altLang="en-US" dirty="0"/>
              <a:t>설정 화면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952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A49447D-F6BF-0A22-69C4-1041B94EE80F}"/>
              </a:ext>
            </a:extLst>
          </p:cNvPr>
          <p:cNvSpPr/>
          <p:nvPr/>
        </p:nvSpPr>
        <p:spPr>
          <a:xfrm>
            <a:off x="4376944" y="531283"/>
            <a:ext cx="3183466" cy="57954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EC0B536-7E34-5F23-8B72-3267ACEDDF4B}"/>
              </a:ext>
            </a:extLst>
          </p:cNvPr>
          <p:cNvSpPr/>
          <p:nvPr/>
        </p:nvSpPr>
        <p:spPr>
          <a:xfrm>
            <a:off x="4954794" y="2106085"/>
            <a:ext cx="2027766" cy="1322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LevelUp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Planner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Logo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0EFE85F-020C-B47D-FA09-DCCA06E714B8}"/>
              </a:ext>
            </a:extLst>
          </p:cNvPr>
          <p:cNvSpPr/>
          <p:nvPr/>
        </p:nvSpPr>
        <p:spPr>
          <a:xfrm>
            <a:off x="4800277" y="3894667"/>
            <a:ext cx="2336800" cy="44873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Google </a:t>
            </a:r>
            <a:r>
              <a:rPr lang="ko-KR" altLang="en-US" sz="1400" dirty="0">
                <a:solidFill>
                  <a:schemeClr val="tx1"/>
                </a:solidFill>
              </a:rPr>
              <a:t>계정으로 로그인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61A92B-B15F-52C7-387E-FA87203184B9}"/>
              </a:ext>
            </a:extLst>
          </p:cNvPr>
          <p:cNvSpPr txBox="1"/>
          <p:nvPr/>
        </p:nvSpPr>
        <p:spPr>
          <a:xfrm>
            <a:off x="261987" y="331228"/>
            <a:ext cx="2342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로그인 창</a:t>
            </a:r>
          </a:p>
        </p:txBody>
      </p:sp>
    </p:spTree>
    <p:extLst>
      <p:ext uri="{BB962C8B-B14F-4D97-AF65-F5344CB8AC3E}">
        <p14:creationId xmlns:p14="http://schemas.microsoft.com/office/powerpoint/2010/main" val="2494394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9B13C696-F969-2484-B4F6-248CFFFA28F0}"/>
              </a:ext>
            </a:extLst>
          </p:cNvPr>
          <p:cNvSpPr/>
          <p:nvPr/>
        </p:nvSpPr>
        <p:spPr>
          <a:xfrm>
            <a:off x="4225648" y="531283"/>
            <a:ext cx="3183466" cy="57954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45A83DA-8805-4CCC-3D11-0D59B852DAAD}"/>
              </a:ext>
            </a:extLst>
          </p:cNvPr>
          <p:cNvSpPr/>
          <p:nvPr/>
        </p:nvSpPr>
        <p:spPr>
          <a:xfrm>
            <a:off x="4225648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스케줄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BE2BDC8-1379-419C-27DC-2FABD8186665}"/>
              </a:ext>
            </a:extLst>
          </p:cNvPr>
          <p:cNvSpPr/>
          <p:nvPr/>
        </p:nvSpPr>
        <p:spPr>
          <a:xfrm>
            <a:off x="5023713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77A9EAA-B816-0026-5C11-A7D10177A9B2}"/>
              </a:ext>
            </a:extLst>
          </p:cNvPr>
          <p:cNvSpPr/>
          <p:nvPr/>
        </p:nvSpPr>
        <p:spPr>
          <a:xfrm>
            <a:off x="5817380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친구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57DF792-B8D7-6FC6-8AC3-483811E44185}"/>
              </a:ext>
            </a:extLst>
          </p:cNvPr>
          <p:cNvSpPr/>
          <p:nvPr/>
        </p:nvSpPr>
        <p:spPr>
          <a:xfrm>
            <a:off x="6614788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FF20D5D-F86C-35A4-D184-D3C40644F811}"/>
              </a:ext>
            </a:extLst>
          </p:cNvPr>
          <p:cNvSpPr/>
          <p:nvPr/>
        </p:nvSpPr>
        <p:spPr>
          <a:xfrm>
            <a:off x="4221910" y="531284"/>
            <a:ext cx="3183464" cy="53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133A622-257B-9CFF-C9E6-2B9B1792876F}"/>
              </a:ext>
            </a:extLst>
          </p:cNvPr>
          <p:cNvSpPr/>
          <p:nvPr/>
        </p:nvSpPr>
        <p:spPr>
          <a:xfrm>
            <a:off x="5468487" y="655269"/>
            <a:ext cx="706581" cy="302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LePl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A8910804-F259-7DE3-2553-4B9BB9CF36C0}"/>
              </a:ext>
            </a:extLst>
          </p:cNvPr>
          <p:cNvSpPr/>
          <p:nvPr/>
        </p:nvSpPr>
        <p:spPr>
          <a:xfrm>
            <a:off x="4611046" y="1222304"/>
            <a:ext cx="825334" cy="2553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Monthly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9D9286AA-F809-6994-8C19-AB2875854F4B}"/>
              </a:ext>
            </a:extLst>
          </p:cNvPr>
          <p:cNvSpPr/>
          <p:nvPr/>
        </p:nvSpPr>
        <p:spPr>
          <a:xfrm>
            <a:off x="6202121" y="1222304"/>
            <a:ext cx="825334" cy="2553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Daily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C7ADB8A-66E9-C49A-8EBA-BC262E13DDFB}"/>
              </a:ext>
            </a:extLst>
          </p:cNvPr>
          <p:cNvSpPr/>
          <p:nvPr/>
        </p:nvSpPr>
        <p:spPr>
          <a:xfrm>
            <a:off x="4229385" y="1692240"/>
            <a:ext cx="3183467" cy="320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0C52628-8BE1-71E2-3D9B-F19809920944}"/>
              </a:ext>
            </a:extLst>
          </p:cNvPr>
          <p:cNvSpPr txBox="1"/>
          <p:nvPr/>
        </p:nvSpPr>
        <p:spPr>
          <a:xfrm>
            <a:off x="5096939" y="1640995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  </a:t>
            </a:r>
            <a:r>
              <a:rPr lang="en-US" altLang="ko-KR" sz="1200" dirty="0"/>
              <a:t>4</a:t>
            </a:r>
            <a:r>
              <a:rPr lang="ko-KR" altLang="en-US" sz="1200" dirty="0"/>
              <a:t>월 </a:t>
            </a:r>
            <a:r>
              <a:rPr lang="en-US" altLang="ko-KR" sz="1200" dirty="0"/>
              <a:t>10</a:t>
            </a:r>
            <a:r>
              <a:rPr lang="ko-KR" altLang="en-US" sz="1200" dirty="0"/>
              <a:t>일</a:t>
            </a:r>
            <a:r>
              <a:rPr lang="ko-KR" altLang="en-US" sz="1600" dirty="0"/>
              <a:t>  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5CC605A-2096-CACC-7F8B-CDE2EABC9F8E}"/>
              </a:ext>
            </a:extLst>
          </p:cNvPr>
          <p:cNvSpPr/>
          <p:nvPr/>
        </p:nvSpPr>
        <p:spPr>
          <a:xfrm>
            <a:off x="4229385" y="2012868"/>
            <a:ext cx="3183467" cy="1472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21403F4-A462-27CB-30F5-353E4B22484A}"/>
              </a:ext>
            </a:extLst>
          </p:cNvPr>
          <p:cNvSpPr/>
          <p:nvPr/>
        </p:nvSpPr>
        <p:spPr>
          <a:xfrm>
            <a:off x="4229385" y="3490490"/>
            <a:ext cx="3183467" cy="1472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ACFB039-046C-101F-F3C2-B9950535B8A7}"/>
              </a:ext>
            </a:extLst>
          </p:cNvPr>
          <p:cNvSpPr txBox="1"/>
          <p:nvPr/>
        </p:nvSpPr>
        <p:spPr>
          <a:xfrm>
            <a:off x="4277351" y="5092153"/>
            <a:ext cx="876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진행률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1D1617AB-870A-3D1F-8CFC-D550E285DC59}"/>
              </a:ext>
            </a:extLst>
          </p:cNvPr>
          <p:cNvSpPr/>
          <p:nvPr/>
        </p:nvSpPr>
        <p:spPr>
          <a:xfrm>
            <a:off x="5366116" y="5197995"/>
            <a:ext cx="1575461" cy="521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E00E1B49-45AD-6C98-514F-47B167A73581}"/>
              </a:ext>
            </a:extLst>
          </p:cNvPr>
          <p:cNvSpPr/>
          <p:nvPr/>
        </p:nvSpPr>
        <p:spPr>
          <a:xfrm>
            <a:off x="4904960" y="5197995"/>
            <a:ext cx="1039091" cy="521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DCFAA55-1EE2-D740-0B00-790F0F17C5A9}"/>
              </a:ext>
            </a:extLst>
          </p:cNvPr>
          <p:cNvSpPr txBox="1"/>
          <p:nvPr/>
        </p:nvSpPr>
        <p:spPr>
          <a:xfrm>
            <a:off x="6972487" y="5091233"/>
            <a:ext cx="8769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50%</a:t>
            </a:r>
            <a:endParaRPr lang="ko-KR" altLang="en-US" sz="1000" dirty="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65F0672E-FFD5-101D-57DF-3194498B3C14}"/>
              </a:ext>
            </a:extLst>
          </p:cNvPr>
          <p:cNvSpPr/>
          <p:nvPr/>
        </p:nvSpPr>
        <p:spPr>
          <a:xfrm>
            <a:off x="4666243" y="3048893"/>
            <a:ext cx="2309750" cy="3693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추가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2B539599-E829-4E1D-0DA1-DAE6EF74FEB8}"/>
              </a:ext>
            </a:extLst>
          </p:cNvPr>
          <p:cNvSpPr/>
          <p:nvPr/>
        </p:nvSpPr>
        <p:spPr>
          <a:xfrm>
            <a:off x="4666243" y="4519941"/>
            <a:ext cx="2309750" cy="3693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추가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BCA0AB1-6D8A-8B7F-FA19-7CCFE7E5B39A}"/>
              </a:ext>
            </a:extLst>
          </p:cNvPr>
          <p:cNvSpPr txBox="1"/>
          <p:nvPr/>
        </p:nvSpPr>
        <p:spPr>
          <a:xfrm>
            <a:off x="4277351" y="2061572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예정된 일정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DF1C6ED-2932-EE70-3642-FBAA2F672BB2}"/>
              </a:ext>
            </a:extLst>
          </p:cNvPr>
          <p:cNvSpPr txBox="1"/>
          <p:nvPr/>
        </p:nvSpPr>
        <p:spPr>
          <a:xfrm>
            <a:off x="4277351" y="354734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목표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8AD765C-7020-D22A-3B4B-1E4CD5CC9732}"/>
              </a:ext>
            </a:extLst>
          </p:cNvPr>
          <p:cNvSpPr txBox="1"/>
          <p:nvPr/>
        </p:nvSpPr>
        <p:spPr>
          <a:xfrm>
            <a:off x="4635179" y="3874411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/>
              <a:t>컴그</a:t>
            </a:r>
            <a:r>
              <a:rPr lang="ko-KR" altLang="en-US" sz="1050" dirty="0"/>
              <a:t> 시험공부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E9AB54F-E8F0-9FF2-E7D0-79D6EEC89CAD}"/>
              </a:ext>
            </a:extLst>
          </p:cNvPr>
          <p:cNvSpPr txBox="1"/>
          <p:nvPr/>
        </p:nvSpPr>
        <p:spPr>
          <a:xfrm>
            <a:off x="4635179" y="4157886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운동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40EB852-2077-E6A9-3CAB-186BBB1A3087}"/>
              </a:ext>
            </a:extLst>
          </p:cNvPr>
          <p:cNvSpPr txBox="1"/>
          <p:nvPr/>
        </p:nvSpPr>
        <p:spPr>
          <a:xfrm>
            <a:off x="5673202" y="3874411"/>
            <a:ext cx="10230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18:00 ~ 20:00</a:t>
            </a:r>
            <a:endParaRPr lang="ko-KR" altLang="en-US" sz="105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18FC393-F302-2747-E5E8-2E2EA2325ED6}"/>
              </a:ext>
            </a:extLst>
          </p:cNvPr>
          <p:cNvSpPr txBox="1"/>
          <p:nvPr/>
        </p:nvSpPr>
        <p:spPr>
          <a:xfrm>
            <a:off x="5673201" y="4157886"/>
            <a:ext cx="10230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20:30 ~ 21:30</a:t>
            </a:r>
            <a:endParaRPr lang="ko-KR" altLang="en-US" sz="105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6304896-0A29-E97F-0138-84FD85343637}"/>
              </a:ext>
            </a:extLst>
          </p:cNvPr>
          <p:cNvSpPr txBox="1"/>
          <p:nvPr/>
        </p:nvSpPr>
        <p:spPr>
          <a:xfrm>
            <a:off x="4364587" y="2366860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/>
              <a:t>소프</a:t>
            </a:r>
            <a:r>
              <a:rPr lang="ko-KR" altLang="en-US" sz="1050" dirty="0"/>
              <a:t> 회의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0B5C75F-F5DC-0247-CAA2-DB3C861151C3}"/>
              </a:ext>
            </a:extLst>
          </p:cNvPr>
          <p:cNvSpPr txBox="1"/>
          <p:nvPr/>
        </p:nvSpPr>
        <p:spPr>
          <a:xfrm>
            <a:off x="4364587" y="2650335"/>
            <a:ext cx="10406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/>
              <a:t>디스이즈</a:t>
            </a:r>
            <a:r>
              <a:rPr lang="ko-KR" altLang="en-US" sz="1050" dirty="0"/>
              <a:t> 회의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9301A81-2B47-36D4-5973-9421A84861E1}"/>
              </a:ext>
            </a:extLst>
          </p:cNvPr>
          <p:cNvSpPr txBox="1"/>
          <p:nvPr/>
        </p:nvSpPr>
        <p:spPr>
          <a:xfrm>
            <a:off x="6074415" y="2366860"/>
            <a:ext cx="10230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13:00 ~ 16:00</a:t>
            </a:r>
            <a:endParaRPr lang="ko-KR" altLang="en-US" sz="105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BF5B652-3037-DBAF-95CB-571B3C3E8537}"/>
              </a:ext>
            </a:extLst>
          </p:cNvPr>
          <p:cNvSpPr txBox="1"/>
          <p:nvPr/>
        </p:nvSpPr>
        <p:spPr>
          <a:xfrm>
            <a:off x="6074414" y="2650335"/>
            <a:ext cx="10230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21:00 ~ 21:30</a:t>
            </a:r>
            <a:endParaRPr lang="ko-KR" altLang="en-US" sz="1050" dirty="0"/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BF8AC9E0-9774-118E-C094-E0E68154D46B}"/>
              </a:ext>
            </a:extLst>
          </p:cNvPr>
          <p:cNvCxnSpPr>
            <a:cxnSpLocks/>
          </p:cNvCxnSpPr>
          <p:nvPr/>
        </p:nvCxnSpPr>
        <p:spPr>
          <a:xfrm>
            <a:off x="4653841" y="4005216"/>
            <a:ext cx="189516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8ABB4BE-A4AC-35D1-C9D2-379E4EC943D6}"/>
              </a:ext>
            </a:extLst>
          </p:cNvPr>
          <p:cNvSpPr/>
          <p:nvPr/>
        </p:nvSpPr>
        <p:spPr>
          <a:xfrm>
            <a:off x="6614788" y="3902404"/>
            <a:ext cx="753234" cy="1995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시간측정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6781AA9-72EA-6DCA-858B-B3D3BF482E76}"/>
              </a:ext>
            </a:extLst>
          </p:cNvPr>
          <p:cNvSpPr/>
          <p:nvPr/>
        </p:nvSpPr>
        <p:spPr>
          <a:xfrm>
            <a:off x="4336594" y="3902404"/>
            <a:ext cx="242621" cy="2254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5247F8D-6801-5A98-6EA8-3929E41163F6}"/>
              </a:ext>
            </a:extLst>
          </p:cNvPr>
          <p:cNvSpPr/>
          <p:nvPr/>
        </p:nvSpPr>
        <p:spPr>
          <a:xfrm>
            <a:off x="4339703" y="4166773"/>
            <a:ext cx="242621" cy="2254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33AF33A-87DA-DDC2-727F-97E4D864F397}"/>
              </a:ext>
            </a:extLst>
          </p:cNvPr>
          <p:cNvSpPr txBox="1"/>
          <p:nvPr/>
        </p:nvSpPr>
        <p:spPr>
          <a:xfrm>
            <a:off x="183578" y="330330"/>
            <a:ext cx="393700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Daily(</a:t>
            </a:r>
            <a:r>
              <a:rPr lang="ko-KR" altLang="en-US" sz="2000" b="1" dirty="0" err="1"/>
              <a:t>플래너</a:t>
            </a:r>
            <a:r>
              <a:rPr lang="en-US" altLang="ko-KR" sz="2000" b="1" dirty="0"/>
              <a:t>)</a:t>
            </a:r>
          </a:p>
          <a:p>
            <a:endParaRPr lang="en-US" altLang="ko-KR" sz="2000" dirty="0"/>
          </a:p>
          <a:p>
            <a:r>
              <a:rPr lang="en-US" altLang="ko-KR" sz="2000" dirty="0"/>
              <a:t>*</a:t>
            </a:r>
            <a:r>
              <a:rPr lang="ko-KR" altLang="en-US" sz="2000" dirty="0"/>
              <a:t>메인 화면 디폴트로 설정</a:t>
            </a:r>
            <a:endParaRPr lang="en-US" altLang="ko-KR" sz="2000" dirty="0"/>
          </a:p>
          <a:p>
            <a:r>
              <a:rPr lang="en-US" altLang="ko-KR" sz="2000" dirty="0"/>
              <a:t>*</a:t>
            </a:r>
            <a:r>
              <a:rPr lang="ko-KR" altLang="en-US" sz="2000" dirty="0"/>
              <a:t>이후에 사용자가 원하는 화면을 </a:t>
            </a:r>
            <a:endParaRPr lang="en-US" altLang="ko-KR" sz="2000" dirty="0"/>
          </a:p>
          <a:p>
            <a:r>
              <a:rPr lang="ko-KR" altLang="en-US" sz="2000" dirty="0"/>
              <a:t>메인 화면으로 설정할 수 있음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5BEF163-9A11-B254-4F4E-2DCA5846539F}"/>
              </a:ext>
            </a:extLst>
          </p:cNvPr>
          <p:cNvSpPr/>
          <p:nvPr/>
        </p:nvSpPr>
        <p:spPr>
          <a:xfrm>
            <a:off x="6617896" y="4166775"/>
            <a:ext cx="753234" cy="1995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시간측정</a:t>
            </a:r>
          </a:p>
        </p:txBody>
      </p:sp>
      <p:sp>
        <p:nvSpPr>
          <p:cNvPr id="106" name="1/2 액자 105">
            <a:extLst>
              <a:ext uri="{FF2B5EF4-FFF2-40B4-BE49-F238E27FC236}">
                <a16:creationId xmlns:a16="http://schemas.microsoft.com/office/drawing/2014/main" id="{6C9B0D21-8028-3047-55AD-07C14E63B0CD}"/>
              </a:ext>
            </a:extLst>
          </p:cNvPr>
          <p:cNvSpPr/>
          <p:nvPr/>
        </p:nvSpPr>
        <p:spPr>
          <a:xfrm rot="13318913">
            <a:off x="4362667" y="3771264"/>
            <a:ext cx="215154" cy="269014"/>
          </a:xfrm>
          <a:prstGeom prst="half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22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C5859FB-96CE-19C9-7EB0-0C971B4651EE}"/>
              </a:ext>
            </a:extLst>
          </p:cNvPr>
          <p:cNvSpPr/>
          <p:nvPr/>
        </p:nvSpPr>
        <p:spPr>
          <a:xfrm>
            <a:off x="4267811" y="531283"/>
            <a:ext cx="3183466" cy="57954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0940218-8BCF-AC46-C80A-6908EC028DE5}"/>
              </a:ext>
            </a:extLst>
          </p:cNvPr>
          <p:cNvSpPr/>
          <p:nvPr/>
        </p:nvSpPr>
        <p:spPr>
          <a:xfrm>
            <a:off x="4264073" y="531284"/>
            <a:ext cx="3183464" cy="53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F35F063-A942-EA06-4CF5-DC101637F458}"/>
              </a:ext>
            </a:extLst>
          </p:cNvPr>
          <p:cNvSpPr/>
          <p:nvPr/>
        </p:nvSpPr>
        <p:spPr>
          <a:xfrm>
            <a:off x="5510650" y="655269"/>
            <a:ext cx="706581" cy="302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LePl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E60476-7F87-C653-3777-98B9138EE6CE}"/>
              </a:ext>
            </a:extLst>
          </p:cNvPr>
          <p:cNvSpPr/>
          <p:nvPr/>
        </p:nvSpPr>
        <p:spPr>
          <a:xfrm>
            <a:off x="4267811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스케줄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7988574-BF53-A486-2F52-AF7A4CBC9605}"/>
              </a:ext>
            </a:extLst>
          </p:cNvPr>
          <p:cNvSpPr/>
          <p:nvPr/>
        </p:nvSpPr>
        <p:spPr>
          <a:xfrm>
            <a:off x="5065876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9572AD-AE41-8860-6380-D69F5258D900}"/>
              </a:ext>
            </a:extLst>
          </p:cNvPr>
          <p:cNvSpPr/>
          <p:nvPr/>
        </p:nvSpPr>
        <p:spPr>
          <a:xfrm>
            <a:off x="5859543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친구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DD9328-50C2-6834-CC87-DA6CDAD0E2CB}"/>
              </a:ext>
            </a:extLst>
          </p:cNvPr>
          <p:cNvSpPr/>
          <p:nvPr/>
        </p:nvSpPr>
        <p:spPr>
          <a:xfrm>
            <a:off x="6656951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B79858-1236-89C1-0AAE-432D56929B30}"/>
              </a:ext>
            </a:extLst>
          </p:cNvPr>
          <p:cNvSpPr txBox="1"/>
          <p:nvPr/>
        </p:nvSpPr>
        <p:spPr>
          <a:xfrm>
            <a:off x="157974" y="314727"/>
            <a:ext cx="389316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타이머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Daily </a:t>
            </a:r>
            <a:r>
              <a:rPr lang="ko-KR" altLang="en-US" dirty="0"/>
              <a:t>화면에서 시간측정 버튼을 </a:t>
            </a:r>
            <a:endParaRPr lang="en-US" altLang="ko-KR" dirty="0"/>
          </a:p>
          <a:p>
            <a:r>
              <a:rPr lang="ko-KR" altLang="en-US" dirty="0"/>
              <a:t>눌려서 들어오는 화면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EBF094-4FFC-8136-690B-1A9FB9F7198B}"/>
              </a:ext>
            </a:extLst>
          </p:cNvPr>
          <p:cNvSpPr txBox="1"/>
          <p:nvPr/>
        </p:nvSpPr>
        <p:spPr>
          <a:xfrm>
            <a:off x="4698809" y="1380931"/>
            <a:ext cx="23139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타이머</a:t>
            </a:r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r>
              <a:rPr lang="en-US" altLang="ko-KR" sz="2000" dirty="0"/>
              <a:t>01 : 52 : 10</a:t>
            </a:r>
            <a:endParaRPr lang="ko-KR" altLang="en-US" sz="200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7F85BC6-A189-46B9-F4F5-45BF336A318C}"/>
              </a:ext>
            </a:extLst>
          </p:cNvPr>
          <p:cNvSpPr/>
          <p:nvPr/>
        </p:nvSpPr>
        <p:spPr>
          <a:xfrm>
            <a:off x="4666843" y="4488024"/>
            <a:ext cx="2313991" cy="54117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995199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A82D7B2-22FF-DF08-FC3A-29BF984C5CCD}"/>
              </a:ext>
            </a:extLst>
          </p:cNvPr>
          <p:cNvSpPr/>
          <p:nvPr/>
        </p:nvSpPr>
        <p:spPr>
          <a:xfrm>
            <a:off x="4218912" y="484984"/>
            <a:ext cx="3183466" cy="57954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EE9755E-C247-9A26-5BBF-230C745ECDF7}"/>
              </a:ext>
            </a:extLst>
          </p:cNvPr>
          <p:cNvSpPr/>
          <p:nvPr/>
        </p:nvSpPr>
        <p:spPr>
          <a:xfrm>
            <a:off x="4215174" y="484985"/>
            <a:ext cx="3183464" cy="53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817B57B-5252-2800-159F-F0DD77901F94}"/>
              </a:ext>
            </a:extLst>
          </p:cNvPr>
          <p:cNvSpPr/>
          <p:nvPr/>
        </p:nvSpPr>
        <p:spPr>
          <a:xfrm>
            <a:off x="5461751" y="608970"/>
            <a:ext cx="706581" cy="302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LePl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DDBA628-24DC-A175-9CB0-F654A2F2D967}"/>
              </a:ext>
            </a:extLst>
          </p:cNvPr>
          <p:cNvSpPr/>
          <p:nvPr/>
        </p:nvSpPr>
        <p:spPr>
          <a:xfrm>
            <a:off x="4222649" y="2026309"/>
            <a:ext cx="3183467" cy="21032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달력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일정 있는 날 밑에 </a:t>
            </a:r>
            <a:r>
              <a:rPr lang="ko-KR" altLang="en-US" sz="900" dirty="0" err="1">
                <a:solidFill>
                  <a:schemeClr val="tx1"/>
                </a:solidFill>
              </a:rPr>
              <a:t>점같은걸로</a:t>
            </a:r>
            <a:r>
              <a:rPr lang="ko-KR" altLang="en-US" sz="900" dirty="0">
                <a:solidFill>
                  <a:schemeClr val="tx1"/>
                </a:solidFill>
              </a:rPr>
              <a:t> 표시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9483A9-FE88-7C2B-0DF2-E05AD3A97AFB}"/>
              </a:ext>
            </a:extLst>
          </p:cNvPr>
          <p:cNvSpPr txBox="1"/>
          <p:nvPr/>
        </p:nvSpPr>
        <p:spPr>
          <a:xfrm>
            <a:off x="4316886" y="4595514"/>
            <a:ext cx="1768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미완료한 일정 </a:t>
            </a:r>
            <a:r>
              <a:rPr lang="en-US" altLang="ko-KR" sz="1400" dirty="0"/>
              <a:t>: 2</a:t>
            </a:r>
            <a:r>
              <a:rPr lang="ko-KR" altLang="en-US" sz="1400" dirty="0"/>
              <a:t>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8064C0-5097-92D0-3FE1-A12C8F5005A3}"/>
              </a:ext>
            </a:extLst>
          </p:cNvPr>
          <p:cNvSpPr txBox="1"/>
          <p:nvPr/>
        </p:nvSpPr>
        <p:spPr>
          <a:xfrm>
            <a:off x="4316886" y="4210627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총 일정 </a:t>
            </a:r>
            <a:r>
              <a:rPr lang="en-US" altLang="ko-KR" sz="1400" dirty="0"/>
              <a:t>: 12</a:t>
            </a:r>
            <a:r>
              <a:rPr lang="ko-KR" altLang="en-US" sz="1400" dirty="0"/>
              <a:t>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03FFFF-EA55-07B3-688A-3924299A6CFD}"/>
              </a:ext>
            </a:extLst>
          </p:cNvPr>
          <p:cNvSpPr txBox="1"/>
          <p:nvPr/>
        </p:nvSpPr>
        <p:spPr>
          <a:xfrm>
            <a:off x="4316886" y="4970286"/>
            <a:ext cx="1688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완료한 일정 </a:t>
            </a:r>
            <a:r>
              <a:rPr lang="en-US" altLang="ko-KR" sz="1400" dirty="0"/>
              <a:t>: 10</a:t>
            </a:r>
            <a:r>
              <a:rPr lang="ko-KR" altLang="en-US" sz="1400" dirty="0"/>
              <a:t>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5E98F0-75C3-5726-C59B-AB9F1AB7D25D}"/>
              </a:ext>
            </a:extLst>
          </p:cNvPr>
          <p:cNvSpPr/>
          <p:nvPr/>
        </p:nvSpPr>
        <p:spPr>
          <a:xfrm>
            <a:off x="4218912" y="5451976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스케줄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E785E17-B8C1-C201-D68E-4A8DF24F2139}"/>
              </a:ext>
            </a:extLst>
          </p:cNvPr>
          <p:cNvSpPr/>
          <p:nvPr/>
        </p:nvSpPr>
        <p:spPr>
          <a:xfrm>
            <a:off x="5016977" y="5451976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8441401-07AF-533E-3A90-6672359DB48F}"/>
              </a:ext>
            </a:extLst>
          </p:cNvPr>
          <p:cNvSpPr/>
          <p:nvPr/>
        </p:nvSpPr>
        <p:spPr>
          <a:xfrm>
            <a:off x="5810644" y="5451976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친구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03183C4-8DDF-AAA1-413B-31FAA8512036}"/>
              </a:ext>
            </a:extLst>
          </p:cNvPr>
          <p:cNvSpPr/>
          <p:nvPr/>
        </p:nvSpPr>
        <p:spPr>
          <a:xfrm>
            <a:off x="6608052" y="5451976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919686C-5320-8A80-8586-68598DDA8A60}"/>
              </a:ext>
            </a:extLst>
          </p:cNvPr>
          <p:cNvSpPr/>
          <p:nvPr/>
        </p:nvSpPr>
        <p:spPr>
          <a:xfrm>
            <a:off x="4604310" y="1176005"/>
            <a:ext cx="825334" cy="2553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Monthly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A944167-29B1-6BAB-E911-452F00676AF4}"/>
              </a:ext>
            </a:extLst>
          </p:cNvPr>
          <p:cNvSpPr/>
          <p:nvPr/>
        </p:nvSpPr>
        <p:spPr>
          <a:xfrm>
            <a:off x="6195385" y="1176005"/>
            <a:ext cx="825334" cy="2553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Daily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CE5E8C7-B9BA-7F71-F24D-F75EF9796E2F}"/>
              </a:ext>
            </a:extLst>
          </p:cNvPr>
          <p:cNvSpPr/>
          <p:nvPr/>
        </p:nvSpPr>
        <p:spPr>
          <a:xfrm>
            <a:off x="4222648" y="1645935"/>
            <a:ext cx="3183463" cy="3789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BA5A88-38F5-FD08-ED3A-8CB06D65BB67}"/>
              </a:ext>
            </a:extLst>
          </p:cNvPr>
          <p:cNvSpPr txBox="1"/>
          <p:nvPr/>
        </p:nvSpPr>
        <p:spPr>
          <a:xfrm>
            <a:off x="5205769" y="1667730"/>
            <a:ext cx="1217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 4</a:t>
            </a:r>
            <a:r>
              <a:rPr lang="ko-KR" altLang="en-US" dirty="0"/>
              <a:t>월  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A2DE01-8217-F722-D12E-9A7A1F52897E}"/>
              </a:ext>
            </a:extLst>
          </p:cNvPr>
          <p:cNvSpPr txBox="1"/>
          <p:nvPr/>
        </p:nvSpPr>
        <p:spPr>
          <a:xfrm>
            <a:off x="233853" y="270416"/>
            <a:ext cx="14078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Monthly</a:t>
            </a:r>
            <a:endParaRPr lang="en-US" altLang="ko-KR" b="1" dirty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204668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6387DB-4CCC-6A52-0009-D00F7A38BA4E}"/>
              </a:ext>
            </a:extLst>
          </p:cNvPr>
          <p:cNvSpPr/>
          <p:nvPr/>
        </p:nvSpPr>
        <p:spPr>
          <a:xfrm>
            <a:off x="4319688" y="531283"/>
            <a:ext cx="3183466" cy="57954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814CCCB-3D35-8561-3202-A344BCB56C57}"/>
              </a:ext>
            </a:extLst>
          </p:cNvPr>
          <p:cNvSpPr/>
          <p:nvPr/>
        </p:nvSpPr>
        <p:spPr>
          <a:xfrm>
            <a:off x="4319688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스케줄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040BE18-6636-055D-00FE-0E27656038D4}"/>
              </a:ext>
            </a:extLst>
          </p:cNvPr>
          <p:cNvSpPr/>
          <p:nvPr/>
        </p:nvSpPr>
        <p:spPr>
          <a:xfrm>
            <a:off x="5117753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0DE60BB-637A-A8E7-B517-588CDD8B558B}"/>
              </a:ext>
            </a:extLst>
          </p:cNvPr>
          <p:cNvSpPr/>
          <p:nvPr/>
        </p:nvSpPr>
        <p:spPr>
          <a:xfrm>
            <a:off x="5911420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친구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367311-2A5B-C443-630F-289CE7714251}"/>
              </a:ext>
            </a:extLst>
          </p:cNvPr>
          <p:cNvSpPr/>
          <p:nvPr/>
        </p:nvSpPr>
        <p:spPr>
          <a:xfrm>
            <a:off x="6708828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설정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1521046-4ADD-682E-3229-CABB2B2F6881}"/>
              </a:ext>
            </a:extLst>
          </p:cNvPr>
          <p:cNvCxnSpPr/>
          <p:nvPr/>
        </p:nvCxnSpPr>
        <p:spPr>
          <a:xfrm>
            <a:off x="5949595" y="1735203"/>
            <a:ext cx="0" cy="12647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D372057-5128-CE7F-FFF1-6A380A37FF8B}"/>
              </a:ext>
            </a:extLst>
          </p:cNvPr>
          <p:cNvCxnSpPr/>
          <p:nvPr/>
        </p:nvCxnSpPr>
        <p:spPr>
          <a:xfrm flipH="1">
            <a:off x="4900610" y="2999925"/>
            <a:ext cx="1048985" cy="730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3EAFB28-96B1-25B6-CDB5-8019F53BA87D}"/>
              </a:ext>
            </a:extLst>
          </p:cNvPr>
          <p:cNvCxnSpPr>
            <a:cxnSpLocks/>
          </p:cNvCxnSpPr>
          <p:nvPr/>
        </p:nvCxnSpPr>
        <p:spPr>
          <a:xfrm>
            <a:off x="5949595" y="2999925"/>
            <a:ext cx="1030935" cy="730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69BFB84E-71BA-9BD9-3A93-078015412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823" y="3329343"/>
            <a:ext cx="798065" cy="84044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1B9031F-2E1B-D445-53E7-010A2850A92B}"/>
              </a:ext>
            </a:extLst>
          </p:cNvPr>
          <p:cNvSpPr/>
          <p:nvPr/>
        </p:nvSpPr>
        <p:spPr>
          <a:xfrm>
            <a:off x="4315950" y="531284"/>
            <a:ext cx="3183464" cy="53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D9659ED-A79E-C845-ADC6-8CBBEEA6A194}"/>
              </a:ext>
            </a:extLst>
          </p:cNvPr>
          <p:cNvSpPr/>
          <p:nvPr/>
        </p:nvSpPr>
        <p:spPr>
          <a:xfrm>
            <a:off x="5562527" y="655269"/>
            <a:ext cx="706581" cy="302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LePl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3C15E3E-936F-C119-F208-9BC4DCF1A5BC}"/>
              </a:ext>
            </a:extLst>
          </p:cNvPr>
          <p:cNvSpPr/>
          <p:nvPr/>
        </p:nvSpPr>
        <p:spPr>
          <a:xfrm>
            <a:off x="4589302" y="4679437"/>
            <a:ext cx="1189749" cy="4142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아이템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5EF1A69-F60E-6494-CE16-6A478053D600}"/>
              </a:ext>
            </a:extLst>
          </p:cNvPr>
          <p:cNvSpPr/>
          <p:nvPr/>
        </p:nvSpPr>
        <p:spPr>
          <a:xfrm>
            <a:off x="6043793" y="4679437"/>
            <a:ext cx="1189749" cy="4142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MyPage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7E49B6-3303-2E39-EB6C-31E7BFE452DC}"/>
              </a:ext>
            </a:extLst>
          </p:cNvPr>
          <p:cNvSpPr txBox="1"/>
          <p:nvPr/>
        </p:nvSpPr>
        <p:spPr>
          <a:xfrm>
            <a:off x="5373422" y="1270657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err="1"/>
              <a:t>땅정님의</a:t>
            </a:r>
            <a:r>
              <a:rPr lang="ko-KR" altLang="en-US" sz="1400" dirty="0"/>
              <a:t> 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C3433F-D906-F44A-4AFB-6674223A9AEC}"/>
              </a:ext>
            </a:extLst>
          </p:cNvPr>
          <p:cNvSpPr txBox="1"/>
          <p:nvPr/>
        </p:nvSpPr>
        <p:spPr>
          <a:xfrm>
            <a:off x="216892" y="219557"/>
            <a:ext cx="200544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캐릭터</a:t>
            </a:r>
            <a:r>
              <a:rPr lang="ko-KR" altLang="en-US" b="1" dirty="0"/>
              <a:t> 방</a:t>
            </a:r>
            <a:endParaRPr lang="en-US" altLang="ko-KR" b="1" dirty="0"/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57869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6C2F039-2E7B-67B4-2FF7-A609F8BAEF88}"/>
              </a:ext>
            </a:extLst>
          </p:cNvPr>
          <p:cNvSpPr/>
          <p:nvPr/>
        </p:nvSpPr>
        <p:spPr>
          <a:xfrm>
            <a:off x="4153327" y="531283"/>
            <a:ext cx="3183466" cy="57954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FC9FE67-469A-7450-12DC-FBDE1DFD1168}"/>
              </a:ext>
            </a:extLst>
          </p:cNvPr>
          <p:cNvSpPr/>
          <p:nvPr/>
        </p:nvSpPr>
        <p:spPr>
          <a:xfrm>
            <a:off x="4153327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스케줄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801DA2-962C-6FB1-89FE-A1D5C2824EAF}"/>
              </a:ext>
            </a:extLst>
          </p:cNvPr>
          <p:cNvSpPr/>
          <p:nvPr/>
        </p:nvSpPr>
        <p:spPr>
          <a:xfrm>
            <a:off x="4951392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29661DA-F3D5-631E-F663-EA47D7E7C522}"/>
              </a:ext>
            </a:extLst>
          </p:cNvPr>
          <p:cNvSpPr/>
          <p:nvPr/>
        </p:nvSpPr>
        <p:spPr>
          <a:xfrm>
            <a:off x="5745059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친구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8613E5-D6D3-C64F-BE6D-B785B13F90BE}"/>
              </a:ext>
            </a:extLst>
          </p:cNvPr>
          <p:cNvSpPr/>
          <p:nvPr/>
        </p:nvSpPr>
        <p:spPr>
          <a:xfrm>
            <a:off x="6542467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B781D8-375E-6FC6-F110-9D182E06C783}"/>
              </a:ext>
            </a:extLst>
          </p:cNvPr>
          <p:cNvSpPr/>
          <p:nvPr/>
        </p:nvSpPr>
        <p:spPr>
          <a:xfrm>
            <a:off x="4149589" y="531284"/>
            <a:ext cx="3183464" cy="53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4A31F18-FCAA-42CD-1DA3-7AA8E2347094}"/>
              </a:ext>
            </a:extLst>
          </p:cNvPr>
          <p:cNvSpPr/>
          <p:nvPr/>
        </p:nvSpPr>
        <p:spPr>
          <a:xfrm>
            <a:off x="5396166" y="655269"/>
            <a:ext cx="706581" cy="302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LePl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2703DD1-583F-B5D0-5A21-1CC7B384159C}"/>
              </a:ext>
            </a:extLst>
          </p:cNvPr>
          <p:cNvSpPr/>
          <p:nvPr/>
        </p:nvSpPr>
        <p:spPr>
          <a:xfrm>
            <a:off x="5154581" y="4679437"/>
            <a:ext cx="1189749" cy="4142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상점으로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6275CF-29A5-4407-67D2-584245AFCF9D}"/>
              </a:ext>
            </a:extLst>
          </p:cNvPr>
          <p:cNvSpPr/>
          <p:nvPr/>
        </p:nvSpPr>
        <p:spPr>
          <a:xfrm>
            <a:off x="4157723" y="1525403"/>
            <a:ext cx="3183466" cy="670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50E4EB-D4EB-C5BE-8A2B-4AD4179D82F8}"/>
              </a:ext>
            </a:extLst>
          </p:cNvPr>
          <p:cNvSpPr txBox="1"/>
          <p:nvPr/>
        </p:nvSpPr>
        <p:spPr>
          <a:xfrm>
            <a:off x="4896410" y="168098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빨간 모자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BE8319-305F-9519-187C-8BFA35AB90EA}"/>
              </a:ext>
            </a:extLst>
          </p:cNvPr>
          <p:cNvSpPr txBox="1"/>
          <p:nvPr/>
        </p:nvSpPr>
        <p:spPr>
          <a:xfrm>
            <a:off x="6102747" y="1732355"/>
            <a:ext cx="1180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미리보기   착용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6568559-18C9-56FC-992D-54EA0CAB1E19}"/>
              </a:ext>
            </a:extLst>
          </p:cNvPr>
          <p:cNvSpPr/>
          <p:nvPr/>
        </p:nvSpPr>
        <p:spPr>
          <a:xfrm>
            <a:off x="4157723" y="2196359"/>
            <a:ext cx="3183466" cy="670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AEA1A7-CBCE-7D84-2539-7B0046C643D4}"/>
              </a:ext>
            </a:extLst>
          </p:cNvPr>
          <p:cNvSpPr txBox="1"/>
          <p:nvPr/>
        </p:nvSpPr>
        <p:spPr>
          <a:xfrm>
            <a:off x="4951392" y="2384105"/>
            <a:ext cx="1282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삼디다스</a:t>
            </a:r>
            <a:r>
              <a:rPr lang="ko-KR" altLang="en-US" sz="1200" dirty="0"/>
              <a:t> 신발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EF5B803-FA91-E22B-3D38-03A821B4DE4D}"/>
              </a:ext>
            </a:extLst>
          </p:cNvPr>
          <p:cNvSpPr/>
          <p:nvPr/>
        </p:nvSpPr>
        <p:spPr>
          <a:xfrm>
            <a:off x="4157723" y="2867315"/>
            <a:ext cx="3183466" cy="670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94243E-9D27-F7C5-B77B-6A5E60B43D94}"/>
              </a:ext>
            </a:extLst>
          </p:cNvPr>
          <p:cNvSpPr txBox="1"/>
          <p:nvPr/>
        </p:nvSpPr>
        <p:spPr>
          <a:xfrm>
            <a:off x="5027258" y="29842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2E074EB-7212-D3F7-6318-E297A16A6637}"/>
              </a:ext>
            </a:extLst>
          </p:cNvPr>
          <p:cNvSpPr/>
          <p:nvPr/>
        </p:nvSpPr>
        <p:spPr>
          <a:xfrm>
            <a:off x="4157723" y="3538271"/>
            <a:ext cx="3183466" cy="670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85C761-96C4-EDDA-D4D7-9A020F45C6D1}"/>
              </a:ext>
            </a:extLst>
          </p:cNvPr>
          <p:cNvSpPr txBox="1"/>
          <p:nvPr/>
        </p:nvSpPr>
        <p:spPr>
          <a:xfrm>
            <a:off x="5040837" y="3653583"/>
            <a:ext cx="459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TV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83D334-68C7-9979-4D2F-D00CA479F777}"/>
              </a:ext>
            </a:extLst>
          </p:cNvPr>
          <p:cNvSpPr txBox="1"/>
          <p:nvPr/>
        </p:nvSpPr>
        <p:spPr>
          <a:xfrm>
            <a:off x="6102747" y="2399494"/>
            <a:ext cx="1180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미리보기   착용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EE7DC7-43C6-AAB8-2308-AA9BB9CB9DC7}"/>
              </a:ext>
            </a:extLst>
          </p:cNvPr>
          <p:cNvSpPr txBox="1"/>
          <p:nvPr/>
        </p:nvSpPr>
        <p:spPr>
          <a:xfrm>
            <a:off x="6102747" y="3070450"/>
            <a:ext cx="1180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미리보기   착용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A1D88F-0E17-E521-0C76-09D0056F6B0E}"/>
              </a:ext>
            </a:extLst>
          </p:cNvPr>
          <p:cNvSpPr txBox="1"/>
          <p:nvPr/>
        </p:nvSpPr>
        <p:spPr>
          <a:xfrm>
            <a:off x="6102747" y="3741406"/>
            <a:ext cx="1180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미리보기   착용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A93361-FFF4-EDDE-8B9B-54632F4E54D7}"/>
              </a:ext>
            </a:extLst>
          </p:cNvPr>
          <p:cNvSpPr txBox="1"/>
          <p:nvPr/>
        </p:nvSpPr>
        <p:spPr>
          <a:xfrm>
            <a:off x="5154581" y="111921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내 아이템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E73BC5-C1AF-31BE-6016-A7A9B705F553}"/>
              </a:ext>
            </a:extLst>
          </p:cNvPr>
          <p:cNvSpPr txBox="1"/>
          <p:nvPr/>
        </p:nvSpPr>
        <p:spPr>
          <a:xfrm>
            <a:off x="4227344" y="110500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84AC9B1-8FDC-C127-F612-16DE9A57B998}"/>
              </a:ext>
            </a:extLst>
          </p:cNvPr>
          <p:cNvSpPr/>
          <p:nvPr/>
        </p:nvSpPr>
        <p:spPr>
          <a:xfrm>
            <a:off x="4149589" y="1068780"/>
            <a:ext cx="3183464" cy="456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9CE769-B9A8-C835-DA54-F5D0417B7C5A}"/>
              </a:ext>
            </a:extLst>
          </p:cNvPr>
          <p:cNvSpPr txBox="1"/>
          <p:nvPr/>
        </p:nvSpPr>
        <p:spPr>
          <a:xfrm>
            <a:off x="162906" y="228129"/>
            <a:ext cx="397152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사용자 </a:t>
            </a:r>
            <a:r>
              <a:rPr lang="ko-KR" altLang="en-US" sz="2000" b="1" dirty="0"/>
              <a:t>아이템</a:t>
            </a:r>
            <a:r>
              <a:rPr lang="ko-KR" altLang="en-US" b="1" dirty="0"/>
              <a:t> 창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파란박스는 아이템 이미지를 보여줌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미리보기 버튼을 통해 착용 예시를 보여주고</a:t>
            </a:r>
            <a:r>
              <a:rPr lang="en-US" altLang="ko-KR" dirty="0"/>
              <a:t>, </a:t>
            </a:r>
            <a:r>
              <a:rPr lang="ko-KR" altLang="en-US" dirty="0"/>
              <a:t>착용 버튼을 통해 캐릭터에 착용 시킴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상점으로 버튼을 클릭하면 화면 전환되면서 상점으로 이동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727A5AE-3C73-AD87-448C-91BDDD448196}"/>
              </a:ext>
            </a:extLst>
          </p:cNvPr>
          <p:cNvSpPr/>
          <p:nvPr/>
        </p:nvSpPr>
        <p:spPr>
          <a:xfrm>
            <a:off x="4344331" y="1632569"/>
            <a:ext cx="459165" cy="456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Image</a:t>
            </a:r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2A4FBF8-ECC7-C822-B82D-0379E8E1DEC6}"/>
              </a:ext>
            </a:extLst>
          </p:cNvPr>
          <p:cNvSpPr/>
          <p:nvPr/>
        </p:nvSpPr>
        <p:spPr>
          <a:xfrm>
            <a:off x="4349054" y="2303525"/>
            <a:ext cx="459165" cy="456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Image</a:t>
            </a:r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9C23ABD3-3272-6311-8364-2DC92AE8F220}"/>
              </a:ext>
            </a:extLst>
          </p:cNvPr>
          <p:cNvSpPr/>
          <p:nvPr/>
        </p:nvSpPr>
        <p:spPr>
          <a:xfrm>
            <a:off x="4357828" y="2967340"/>
            <a:ext cx="459165" cy="456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Image</a:t>
            </a:r>
            <a:endParaRPr lang="ko-KR" altLang="en-US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0EC2D55B-C9BB-4801-C69D-CBB3CD4601AD}"/>
              </a:ext>
            </a:extLst>
          </p:cNvPr>
          <p:cNvSpPr/>
          <p:nvPr/>
        </p:nvSpPr>
        <p:spPr>
          <a:xfrm>
            <a:off x="4357828" y="3643900"/>
            <a:ext cx="459165" cy="456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9609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C167E05-40BF-57EB-9452-B28F6241FE21}"/>
              </a:ext>
            </a:extLst>
          </p:cNvPr>
          <p:cNvSpPr/>
          <p:nvPr/>
        </p:nvSpPr>
        <p:spPr>
          <a:xfrm>
            <a:off x="4400094" y="531283"/>
            <a:ext cx="3183466" cy="57954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7B768D8-6542-9C03-8279-EF11D1CE9A6C}"/>
              </a:ext>
            </a:extLst>
          </p:cNvPr>
          <p:cNvSpPr/>
          <p:nvPr/>
        </p:nvSpPr>
        <p:spPr>
          <a:xfrm>
            <a:off x="4400094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스케줄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A5DD0F7-E2C1-FFD5-8B03-4826A0C89E79}"/>
              </a:ext>
            </a:extLst>
          </p:cNvPr>
          <p:cNvSpPr/>
          <p:nvPr/>
        </p:nvSpPr>
        <p:spPr>
          <a:xfrm>
            <a:off x="5198159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7634E5-2E5B-2FE4-0EE2-72C5FF4AE79B}"/>
              </a:ext>
            </a:extLst>
          </p:cNvPr>
          <p:cNvSpPr/>
          <p:nvPr/>
        </p:nvSpPr>
        <p:spPr>
          <a:xfrm>
            <a:off x="5991826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친구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D66489-CF4C-772D-28E8-ED943E15BADC}"/>
              </a:ext>
            </a:extLst>
          </p:cNvPr>
          <p:cNvSpPr/>
          <p:nvPr/>
        </p:nvSpPr>
        <p:spPr>
          <a:xfrm>
            <a:off x="6789234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708128E-98FD-EE78-8D53-AEC7C3139A75}"/>
              </a:ext>
            </a:extLst>
          </p:cNvPr>
          <p:cNvSpPr/>
          <p:nvPr/>
        </p:nvSpPr>
        <p:spPr>
          <a:xfrm>
            <a:off x="4396356" y="531284"/>
            <a:ext cx="3183464" cy="53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EC9B31D-ACFD-FDEA-FA33-0A2D68EE0FE5}"/>
              </a:ext>
            </a:extLst>
          </p:cNvPr>
          <p:cNvSpPr/>
          <p:nvPr/>
        </p:nvSpPr>
        <p:spPr>
          <a:xfrm>
            <a:off x="5642933" y="655269"/>
            <a:ext cx="706581" cy="302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LePl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E08DB1B-910D-7909-9DF7-809EBF787A95}"/>
              </a:ext>
            </a:extLst>
          </p:cNvPr>
          <p:cNvSpPr/>
          <p:nvPr/>
        </p:nvSpPr>
        <p:spPr>
          <a:xfrm>
            <a:off x="4404490" y="1525403"/>
            <a:ext cx="3183466" cy="670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7B3201-B5B2-8816-EFAC-27BCA67B2B0C}"/>
              </a:ext>
            </a:extLst>
          </p:cNvPr>
          <p:cNvSpPr txBox="1"/>
          <p:nvPr/>
        </p:nvSpPr>
        <p:spPr>
          <a:xfrm>
            <a:off x="5129638" y="161758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파란 모자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3B6782-FFEB-DC9F-38FA-3C0B1616595A}"/>
              </a:ext>
            </a:extLst>
          </p:cNvPr>
          <p:cNvSpPr txBox="1"/>
          <p:nvPr/>
        </p:nvSpPr>
        <p:spPr>
          <a:xfrm>
            <a:off x="6278341" y="1732441"/>
            <a:ext cx="1362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미리보기 구매하기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17D141-1782-41EC-4D98-7282EB5E5AD0}"/>
              </a:ext>
            </a:extLst>
          </p:cNvPr>
          <p:cNvSpPr/>
          <p:nvPr/>
        </p:nvSpPr>
        <p:spPr>
          <a:xfrm>
            <a:off x="4404490" y="2196359"/>
            <a:ext cx="3183466" cy="670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FD1B8C-8C9A-3628-AD78-FBC142026233}"/>
              </a:ext>
            </a:extLst>
          </p:cNvPr>
          <p:cNvSpPr txBox="1"/>
          <p:nvPr/>
        </p:nvSpPr>
        <p:spPr>
          <a:xfrm>
            <a:off x="5212768" y="2342799"/>
            <a:ext cx="1082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나이크</a:t>
            </a:r>
            <a:r>
              <a:rPr lang="ko-KR" altLang="en-US" sz="1200" dirty="0"/>
              <a:t> 신발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5AE5DA6-11B1-F7E8-90E2-6E09E990C035}"/>
              </a:ext>
            </a:extLst>
          </p:cNvPr>
          <p:cNvSpPr/>
          <p:nvPr/>
        </p:nvSpPr>
        <p:spPr>
          <a:xfrm>
            <a:off x="4404490" y="2867315"/>
            <a:ext cx="3183466" cy="670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2E9D0D-CFDE-37F3-674A-540BF2729E17}"/>
              </a:ext>
            </a:extLst>
          </p:cNvPr>
          <p:cNvSpPr txBox="1"/>
          <p:nvPr/>
        </p:nvSpPr>
        <p:spPr>
          <a:xfrm>
            <a:off x="5367419" y="29433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37785F-EBE1-23BF-701F-6A872FD214AE}"/>
              </a:ext>
            </a:extLst>
          </p:cNvPr>
          <p:cNvSpPr/>
          <p:nvPr/>
        </p:nvSpPr>
        <p:spPr>
          <a:xfrm>
            <a:off x="4404490" y="3538271"/>
            <a:ext cx="3183466" cy="670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E4892A-2055-2461-05D9-294D0AE2A07A}"/>
              </a:ext>
            </a:extLst>
          </p:cNvPr>
          <p:cNvSpPr txBox="1"/>
          <p:nvPr/>
        </p:nvSpPr>
        <p:spPr>
          <a:xfrm>
            <a:off x="5461001" y="3635492"/>
            <a:ext cx="459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TV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B044C2-2873-10F1-EEBB-6C165BAB9FC4}"/>
              </a:ext>
            </a:extLst>
          </p:cNvPr>
          <p:cNvSpPr txBox="1"/>
          <p:nvPr/>
        </p:nvSpPr>
        <p:spPr>
          <a:xfrm>
            <a:off x="6264664" y="2403397"/>
            <a:ext cx="1362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미리보기 구매하기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707003-BC00-147A-2966-AD37CEDF51F2}"/>
              </a:ext>
            </a:extLst>
          </p:cNvPr>
          <p:cNvSpPr txBox="1"/>
          <p:nvPr/>
        </p:nvSpPr>
        <p:spPr>
          <a:xfrm>
            <a:off x="6264664" y="3070450"/>
            <a:ext cx="1362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미리보기 보유상품</a:t>
            </a:r>
            <a:endParaRPr lang="ko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64E283-32E9-04F6-855A-D4CC015CA67F}"/>
              </a:ext>
            </a:extLst>
          </p:cNvPr>
          <p:cNvSpPr txBox="1"/>
          <p:nvPr/>
        </p:nvSpPr>
        <p:spPr>
          <a:xfrm>
            <a:off x="6284391" y="3741406"/>
            <a:ext cx="1362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미리보기 보유상품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0E4BDF-9BC4-3C4D-3B3F-65D1D4E31521}"/>
              </a:ext>
            </a:extLst>
          </p:cNvPr>
          <p:cNvSpPr txBox="1"/>
          <p:nvPr/>
        </p:nvSpPr>
        <p:spPr>
          <a:xfrm>
            <a:off x="5680526" y="111719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상점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CA7312-1C39-2D8F-1795-0FF87F30A57F}"/>
              </a:ext>
            </a:extLst>
          </p:cNvPr>
          <p:cNvSpPr txBox="1"/>
          <p:nvPr/>
        </p:nvSpPr>
        <p:spPr>
          <a:xfrm>
            <a:off x="4474111" y="110500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519CEE1-DF25-E088-85AF-BE620DFE0C62}"/>
              </a:ext>
            </a:extLst>
          </p:cNvPr>
          <p:cNvSpPr/>
          <p:nvPr/>
        </p:nvSpPr>
        <p:spPr>
          <a:xfrm>
            <a:off x="4396356" y="1068780"/>
            <a:ext cx="3183464" cy="456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06C9644-BFD8-2036-E565-FAF11E833FFA}"/>
              </a:ext>
            </a:extLst>
          </p:cNvPr>
          <p:cNvSpPr/>
          <p:nvPr/>
        </p:nvSpPr>
        <p:spPr>
          <a:xfrm>
            <a:off x="4569543" y="1613850"/>
            <a:ext cx="459165" cy="456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Image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116C444-643C-14EE-8C98-417E85B0A04C}"/>
              </a:ext>
            </a:extLst>
          </p:cNvPr>
          <p:cNvSpPr/>
          <p:nvPr/>
        </p:nvSpPr>
        <p:spPr>
          <a:xfrm>
            <a:off x="5347318" y="1962586"/>
            <a:ext cx="754388" cy="149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200 </a:t>
            </a:r>
            <a:r>
              <a:rPr lang="ko-KR" altLang="en-US" sz="600" dirty="0"/>
              <a:t>코인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8D9642F-9EEE-25E3-53B7-D0DB63562EEA}"/>
              </a:ext>
            </a:extLst>
          </p:cNvPr>
          <p:cNvSpPr/>
          <p:nvPr/>
        </p:nvSpPr>
        <p:spPr>
          <a:xfrm>
            <a:off x="5376989" y="2607109"/>
            <a:ext cx="754388" cy="149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200 </a:t>
            </a:r>
            <a:r>
              <a:rPr lang="ko-KR" altLang="en-US" sz="600" dirty="0"/>
              <a:t>코인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6A77ABF-EA01-EADB-BDE4-E37D9630F314}"/>
              </a:ext>
            </a:extLst>
          </p:cNvPr>
          <p:cNvSpPr/>
          <p:nvPr/>
        </p:nvSpPr>
        <p:spPr>
          <a:xfrm>
            <a:off x="4579173" y="2272866"/>
            <a:ext cx="459165" cy="456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Image</a:t>
            </a:r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D8ED1F8-9FEE-A775-EAE0-3045264164CB}"/>
              </a:ext>
            </a:extLst>
          </p:cNvPr>
          <p:cNvSpPr/>
          <p:nvPr/>
        </p:nvSpPr>
        <p:spPr>
          <a:xfrm>
            <a:off x="4591098" y="2951843"/>
            <a:ext cx="459165" cy="456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Image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D117C8DB-21CF-AD64-35E6-534CDB76936D}"/>
              </a:ext>
            </a:extLst>
          </p:cNvPr>
          <p:cNvSpPr/>
          <p:nvPr/>
        </p:nvSpPr>
        <p:spPr>
          <a:xfrm>
            <a:off x="5347318" y="3314404"/>
            <a:ext cx="754388" cy="149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200 </a:t>
            </a:r>
            <a:r>
              <a:rPr lang="ko-KR" altLang="en-US" sz="600" dirty="0"/>
              <a:t>코인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394218F-B611-E86C-09B2-E3239C6DBA43}"/>
              </a:ext>
            </a:extLst>
          </p:cNvPr>
          <p:cNvSpPr/>
          <p:nvPr/>
        </p:nvSpPr>
        <p:spPr>
          <a:xfrm>
            <a:off x="4594530" y="3635492"/>
            <a:ext cx="459165" cy="456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Image</a:t>
            </a:r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85BB59CF-AECC-42B1-51A8-7E0F3886E9C9}"/>
              </a:ext>
            </a:extLst>
          </p:cNvPr>
          <p:cNvSpPr/>
          <p:nvPr/>
        </p:nvSpPr>
        <p:spPr>
          <a:xfrm>
            <a:off x="5347318" y="3960291"/>
            <a:ext cx="754388" cy="149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200 </a:t>
            </a:r>
            <a:r>
              <a:rPr lang="ko-KR" altLang="en-US" sz="600" dirty="0"/>
              <a:t>코인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9031FDE-8B46-B265-53F7-09A561C2B1A3}"/>
              </a:ext>
            </a:extLst>
          </p:cNvPr>
          <p:cNvSpPr txBox="1"/>
          <p:nvPr/>
        </p:nvSpPr>
        <p:spPr>
          <a:xfrm>
            <a:off x="180184" y="276744"/>
            <a:ext cx="407074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상점</a:t>
            </a:r>
            <a:endParaRPr lang="en-US" altLang="ko-KR" sz="2000" b="1" dirty="0"/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보유한 아이템이 아니면 구매하기 </a:t>
            </a:r>
            <a:endParaRPr lang="en-US" altLang="ko-KR" dirty="0"/>
          </a:p>
          <a:p>
            <a:r>
              <a:rPr lang="ko-KR" altLang="en-US" dirty="0"/>
              <a:t>버튼으로 표시되고</a:t>
            </a:r>
            <a:r>
              <a:rPr lang="en-US" altLang="ko-KR" dirty="0"/>
              <a:t>, </a:t>
            </a:r>
            <a:r>
              <a:rPr lang="ko-KR" altLang="en-US" dirty="0"/>
              <a:t>보유한 아이템일 </a:t>
            </a:r>
            <a:endParaRPr lang="en-US" altLang="ko-KR" dirty="0"/>
          </a:p>
          <a:p>
            <a:r>
              <a:rPr lang="ko-KR" altLang="en-US" dirty="0"/>
              <a:t>경우 보유상품으로 표시됨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구매하기 버튼을 누르면 </a:t>
            </a:r>
            <a:r>
              <a:rPr lang="ko-KR" altLang="en-US" dirty="0" err="1"/>
              <a:t>알림창이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뜨면서 개수를 입력 받아 구매함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1572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FF54516-4971-6A9A-1837-A61F96D8F718}"/>
              </a:ext>
            </a:extLst>
          </p:cNvPr>
          <p:cNvSpPr/>
          <p:nvPr/>
        </p:nvSpPr>
        <p:spPr>
          <a:xfrm>
            <a:off x="4342225" y="531283"/>
            <a:ext cx="3183466" cy="57954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0AF03BA-6F2E-4F69-F573-E163A0C4A842}"/>
              </a:ext>
            </a:extLst>
          </p:cNvPr>
          <p:cNvSpPr/>
          <p:nvPr/>
        </p:nvSpPr>
        <p:spPr>
          <a:xfrm>
            <a:off x="4342225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스케줄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AFF8386-3EF3-7B5F-D2DE-49C5C88A62F2}"/>
              </a:ext>
            </a:extLst>
          </p:cNvPr>
          <p:cNvSpPr/>
          <p:nvPr/>
        </p:nvSpPr>
        <p:spPr>
          <a:xfrm>
            <a:off x="5140290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BFDEE7-ABDD-E248-74C3-7E546C72C945}"/>
              </a:ext>
            </a:extLst>
          </p:cNvPr>
          <p:cNvSpPr/>
          <p:nvPr/>
        </p:nvSpPr>
        <p:spPr>
          <a:xfrm>
            <a:off x="5933957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친구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D808673-8C54-D9AF-3C57-450C7AC2BF7C}"/>
              </a:ext>
            </a:extLst>
          </p:cNvPr>
          <p:cNvSpPr/>
          <p:nvPr/>
        </p:nvSpPr>
        <p:spPr>
          <a:xfrm>
            <a:off x="6731365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4134C8D-D2E1-86D8-7809-9542C0B6FDE8}"/>
              </a:ext>
            </a:extLst>
          </p:cNvPr>
          <p:cNvSpPr/>
          <p:nvPr/>
        </p:nvSpPr>
        <p:spPr>
          <a:xfrm>
            <a:off x="4338487" y="531284"/>
            <a:ext cx="3183464" cy="53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D67DC39-7202-2529-27B7-9FFC50E76C75}"/>
              </a:ext>
            </a:extLst>
          </p:cNvPr>
          <p:cNvSpPr/>
          <p:nvPr/>
        </p:nvSpPr>
        <p:spPr>
          <a:xfrm>
            <a:off x="5585064" y="655269"/>
            <a:ext cx="706581" cy="302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LePl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2E3CFB8-F38E-FC91-BD31-5A266FAF1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357" y="1840843"/>
            <a:ext cx="1081865" cy="11393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116644-8E74-7B62-504A-BAC70901791F}"/>
              </a:ext>
            </a:extLst>
          </p:cNvPr>
          <p:cNvSpPr txBox="1"/>
          <p:nvPr/>
        </p:nvSpPr>
        <p:spPr>
          <a:xfrm>
            <a:off x="5880963" y="168695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정보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49F976-5884-3289-444C-4649D1283771}"/>
              </a:ext>
            </a:extLst>
          </p:cNvPr>
          <p:cNvSpPr txBox="1"/>
          <p:nvPr/>
        </p:nvSpPr>
        <p:spPr>
          <a:xfrm>
            <a:off x="5880963" y="2041433"/>
            <a:ext cx="1301959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이름 </a:t>
            </a:r>
            <a:r>
              <a:rPr lang="en-US" altLang="ko-KR" sz="1100" dirty="0"/>
              <a:t>: </a:t>
            </a:r>
            <a:r>
              <a:rPr lang="ko-KR" altLang="en-US" sz="1100" dirty="0" err="1"/>
              <a:t>땅정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레벨 </a:t>
            </a:r>
            <a:r>
              <a:rPr lang="en-US" altLang="ko-KR" sz="1100" dirty="0"/>
              <a:t>: 200</a:t>
            </a:r>
          </a:p>
          <a:p>
            <a:endParaRPr lang="en-US" altLang="ko-KR" sz="1100" dirty="0"/>
          </a:p>
          <a:p>
            <a:r>
              <a:rPr lang="ko-KR" altLang="en-US" sz="1100" dirty="0"/>
              <a:t>칭호 </a:t>
            </a:r>
            <a:r>
              <a:rPr lang="en-US" altLang="ko-KR" sz="1100" dirty="0"/>
              <a:t>: </a:t>
            </a:r>
            <a:r>
              <a:rPr lang="ko-KR" altLang="en-US" sz="1100" dirty="0"/>
              <a:t>완벽주의자</a:t>
            </a:r>
            <a:endParaRPr lang="en-US" altLang="ko-KR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3747AB-7418-9C2F-7CD6-4FFEC90C38CD}"/>
              </a:ext>
            </a:extLst>
          </p:cNvPr>
          <p:cNvSpPr txBox="1"/>
          <p:nvPr/>
        </p:nvSpPr>
        <p:spPr>
          <a:xfrm>
            <a:off x="5389165" y="1119219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My Page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9041F9-6F02-9BC3-B572-C61421679F61}"/>
              </a:ext>
            </a:extLst>
          </p:cNvPr>
          <p:cNvSpPr txBox="1"/>
          <p:nvPr/>
        </p:nvSpPr>
        <p:spPr>
          <a:xfrm>
            <a:off x="4416242" y="110500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53A5A14-DEB4-7A06-818C-B40312FB44C0}"/>
              </a:ext>
            </a:extLst>
          </p:cNvPr>
          <p:cNvSpPr/>
          <p:nvPr/>
        </p:nvSpPr>
        <p:spPr>
          <a:xfrm>
            <a:off x="4338487" y="1068780"/>
            <a:ext cx="3183464" cy="456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29AD83-4F51-7177-F2D0-91DE36B8968A}"/>
              </a:ext>
            </a:extLst>
          </p:cNvPr>
          <p:cNvSpPr txBox="1"/>
          <p:nvPr/>
        </p:nvSpPr>
        <p:spPr>
          <a:xfrm>
            <a:off x="4589527" y="3790902"/>
            <a:ext cx="168507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누적 경험치 </a:t>
            </a:r>
            <a:r>
              <a:rPr lang="en-US" altLang="ko-KR" sz="1100" dirty="0"/>
              <a:t>: 12345678</a:t>
            </a:r>
          </a:p>
          <a:p>
            <a:r>
              <a:rPr lang="ko-KR" altLang="en-US" sz="1100" dirty="0"/>
              <a:t>현재 경험치 </a:t>
            </a:r>
            <a:r>
              <a:rPr lang="en-US" altLang="ko-KR" sz="1100" dirty="0"/>
              <a:t>: 54321</a:t>
            </a:r>
          </a:p>
          <a:p>
            <a:endParaRPr lang="en-US" altLang="ko-KR" sz="1100" dirty="0"/>
          </a:p>
          <a:p>
            <a:r>
              <a:rPr lang="ko-KR" altLang="en-US" sz="1100" dirty="0"/>
              <a:t>획득 칭호 </a:t>
            </a:r>
            <a:r>
              <a:rPr lang="en-US" altLang="ko-KR" sz="1100" dirty="0"/>
              <a:t>: 4</a:t>
            </a:r>
            <a:r>
              <a:rPr lang="ko-KR" altLang="en-US" sz="1100" dirty="0"/>
              <a:t>개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외 각종 정보들</a:t>
            </a:r>
            <a:endParaRPr lang="en-US" altLang="ko-KR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509D38-CE4D-9912-683B-65ED20901E58}"/>
              </a:ext>
            </a:extLst>
          </p:cNvPr>
          <p:cNvSpPr txBox="1"/>
          <p:nvPr/>
        </p:nvSpPr>
        <p:spPr>
          <a:xfrm>
            <a:off x="6807231" y="173088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수정하기</a:t>
            </a:r>
            <a:endParaRPr lang="ko-KR" altLang="en-US" sz="9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E92086C-C0DD-2D2F-DC5A-633C2236056C}"/>
              </a:ext>
            </a:extLst>
          </p:cNvPr>
          <p:cNvCxnSpPr/>
          <p:nvPr/>
        </p:nvCxnSpPr>
        <p:spPr>
          <a:xfrm flipH="1">
            <a:off x="7782550" y="2410497"/>
            <a:ext cx="10272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D38B459-E25B-2788-E1EC-28D6F55AB0CB}"/>
              </a:ext>
            </a:extLst>
          </p:cNvPr>
          <p:cNvCxnSpPr/>
          <p:nvPr/>
        </p:nvCxnSpPr>
        <p:spPr>
          <a:xfrm flipH="1">
            <a:off x="7782550" y="4399614"/>
            <a:ext cx="10272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418C3C9-6D83-DB7D-4B5E-2A79693F6D96}"/>
              </a:ext>
            </a:extLst>
          </p:cNvPr>
          <p:cNvSpPr txBox="1"/>
          <p:nvPr/>
        </p:nvSpPr>
        <p:spPr>
          <a:xfrm>
            <a:off x="8869142" y="2225831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친구들이 볼 수 있는 정보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E6AE05-6C79-032B-A1C3-E96E22085522}"/>
              </a:ext>
            </a:extLst>
          </p:cNvPr>
          <p:cNvSpPr txBox="1"/>
          <p:nvPr/>
        </p:nvSpPr>
        <p:spPr>
          <a:xfrm>
            <a:off x="8869142" y="4214948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나만 볼 수 있는 정보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BFA296-C26A-3801-B81B-0BA342C6969F}"/>
              </a:ext>
            </a:extLst>
          </p:cNvPr>
          <p:cNvSpPr txBox="1"/>
          <p:nvPr/>
        </p:nvSpPr>
        <p:spPr>
          <a:xfrm>
            <a:off x="241120" y="255159"/>
            <a:ext cx="3148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MyPage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078714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F5ED37-06D0-57BB-5A1A-34205ECB0E62}"/>
              </a:ext>
            </a:extLst>
          </p:cNvPr>
          <p:cNvSpPr txBox="1"/>
          <p:nvPr/>
        </p:nvSpPr>
        <p:spPr>
          <a:xfrm>
            <a:off x="279919" y="354563"/>
            <a:ext cx="11607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/>
              <a:t>요구사항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78ADF2-1069-6CB2-D613-C76E763FDE7F}"/>
              </a:ext>
            </a:extLst>
          </p:cNvPr>
          <p:cNvSpPr txBox="1"/>
          <p:nvPr/>
        </p:nvSpPr>
        <p:spPr>
          <a:xfrm>
            <a:off x="4659475" y="1476220"/>
            <a:ext cx="266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1. </a:t>
            </a:r>
            <a:r>
              <a:rPr lang="ko-KR" altLang="en-US" dirty="0"/>
              <a:t>회원 기능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3F0CD3-7164-FEEE-FFEB-28AA66F30547}"/>
              </a:ext>
            </a:extLst>
          </p:cNvPr>
          <p:cNvSpPr txBox="1"/>
          <p:nvPr/>
        </p:nvSpPr>
        <p:spPr>
          <a:xfrm>
            <a:off x="4761722" y="2685957"/>
            <a:ext cx="266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2. </a:t>
            </a:r>
            <a:r>
              <a:rPr lang="ko-KR" altLang="en-US" dirty="0" err="1"/>
              <a:t>플래너</a:t>
            </a:r>
            <a:r>
              <a:rPr lang="ko-KR" altLang="en-US" dirty="0"/>
              <a:t> 기능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6514B7-E538-EA99-BF34-F07D6ADB856F}"/>
              </a:ext>
            </a:extLst>
          </p:cNvPr>
          <p:cNvSpPr txBox="1"/>
          <p:nvPr/>
        </p:nvSpPr>
        <p:spPr>
          <a:xfrm>
            <a:off x="4761722" y="3877032"/>
            <a:ext cx="266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3. </a:t>
            </a:r>
            <a:r>
              <a:rPr lang="ko-KR" altLang="en-US" dirty="0"/>
              <a:t>캐릭터 기능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7B4A02-B782-0C10-749E-EB07AD2F0ED2}"/>
              </a:ext>
            </a:extLst>
          </p:cNvPr>
          <p:cNvSpPr txBox="1"/>
          <p:nvPr/>
        </p:nvSpPr>
        <p:spPr>
          <a:xfrm>
            <a:off x="4761722" y="5068107"/>
            <a:ext cx="266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4. </a:t>
            </a:r>
            <a:r>
              <a:rPr lang="ko-KR" altLang="en-US" dirty="0"/>
              <a:t>기타 기능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ACF65B4-77BA-5CD2-0D20-288A078C05C6}"/>
              </a:ext>
            </a:extLst>
          </p:cNvPr>
          <p:cNvSpPr/>
          <p:nvPr/>
        </p:nvSpPr>
        <p:spPr>
          <a:xfrm>
            <a:off x="5190543" y="1854698"/>
            <a:ext cx="1606420" cy="6830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53B2978-2222-4661-0070-16C6501B7D6D}"/>
              </a:ext>
            </a:extLst>
          </p:cNvPr>
          <p:cNvSpPr/>
          <p:nvPr/>
        </p:nvSpPr>
        <p:spPr>
          <a:xfrm>
            <a:off x="4350009" y="3105974"/>
            <a:ext cx="1606420" cy="68304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플랜 추가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5D1C6AA-F461-1EB5-195E-C2A350CD531B}"/>
              </a:ext>
            </a:extLst>
          </p:cNvPr>
          <p:cNvSpPr/>
          <p:nvPr/>
        </p:nvSpPr>
        <p:spPr>
          <a:xfrm>
            <a:off x="6083559" y="3105974"/>
            <a:ext cx="1606420" cy="68304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캘린더 정보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CEC5009-AB9B-4FA0-5D61-B3B64CB46E0A}"/>
              </a:ext>
            </a:extLst>
          </p:cNvPr>
          <p:cNvSpPr/>
          <p:nvPr/>
        </p:nvSpPr>
        <p:spPr>
          <a:xfrm>
            <a:off x="2616459" y="4227702"/>
            <a:ext cx="1606420" cy="68304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 방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09C22C8-0735-C49F-4DB3-0E2663A942B1}"/>
              </a:ext>
            </a:extLst>
          </p:cNvPr>
          <p:cNvSpPr/>
          <p:nvPr/>
        </p:nvSpPr>
        <p:spPr>
          <a:xfrm>
            <a:off x="4350009" y="4227702"/>
            <a:ext cx="1606420" cy="683048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아이템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D42B672-B1A0-50FA-4045-6299F82EF3B4}"/>
              </a:ext>
            </a:extLst>
          </p:cNvPr>
          <p:cNvSpPr/>
          <p:nvPr/>
        </p:nvSpPr>
        <p:spPr>
          <a:xfrm>
            <a:off x="6083559" y="4227702"/>
            <a:ext cx="1606420" cy="683048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상점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E89C1FD-730D-93BE-6756-F1C33206CF24}"/>
              </a:ext>
            </a:extLst>
          </p:cNvPr>
          <p:cNvSpPr/>
          <p:nvPr/>
        </p:nvSpPr>
        <p:spPr>
          <a:xfrm>
            <a:off x="7788728" y="4227702"/>
            <a:ext cx="1606420" cy="683048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친구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2CB68EB-0C78-70CB-6BA1-F49E293AF159}"/>
              </a:ext>
            </a:extLst>
          </p:cNvPr>
          <p:cNvSpPr/>
          <p:nvPr/>
        </p:nvSpPr>
        <p:spPr>
          <a:xfrm>
            <a:off x="4448758" y="5447238"/>
            <a:ext cx="1606420" cy="683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마이페이지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A6F4FFA-7E91-7364-DB83-88C91836BAF3}"/>
              </a:ext>
            </a:extLst>
          </p:cNvPr>
          <p:cNvSpPr/>
          <p:nvPr/>
        </p:nvSpPr>
        <p:spPr>
          <a:xfrm>
            <a:off x="6182308" y="5447238"/>
            <a:ext cx="1606420" cy="683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267559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BD2B860-0FD8-B65E-3961-A16A363DC0FC}"/>
              </a:ext>
            </a:extLst>
          </p:cNvPr>
          <p:cNvSpPr/>
          <p:nvPr/>
        </p:nvSpPr>
        <p:spPr>
          <a:xfrm>
            <a:off x="4238051" y="531283"/>
            <a:ext cx="3183466" cy="57954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BE846BB-F3E5-7C15-1C36-732EF41F4F8E}"/>
              </a:ext>
            </a:extLst>
          </p:cNvPr>
          <p:cNvSpPr/>
          <p:nvPr/>
        </p:nvSpPr>
        <p:spPr>
          <a:xfrm>
            <a:off x="4238051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스케줄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B0EF3D-93F0-0715-2F4D-05F7571F96E2}"/>
              </a:ext>
            </a:extLst>
          </p:cNvPr>
          <p:cNvSpPr/>
          <p:nvPr/>
        </p:nvSpPr>
        <p:spPr>
          <a:xfrm>
            <a:off x="5036116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B0B4A5-9B3F-0A6E-6CF6-02107C1C437C}"/>
              </a:ext>
            </a:extLst>
          </p:cNvPr>
          <p:cNvSpPr/>
          <p:nvPr/>
        </p:nvSpPr>
        <p:spPr>
          <a:xfrm>
            <a:off x="5829783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친구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561C83-9AF4-7E26-7FC9-090B793B2B67}"/>
              </a:ext>
            </a:extLst>
          </p:cNvPr>
          <p:cNvSpPr/>
          <p:nvPr/>
        </p:nvSpPr>
        <p:spPr>
          <a:xfrm>
            <a:off x="6627191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44B76E-78D6-0ABC-7D06-F937275F323B}"/>
              </a:ext>
            </a:extLst>
          </p:cNvPr>
          <p:cNvSpPr/>
          <p:nvPr/>
        </p:nvSpPr>
        <p:spPr>
          <a:xfrm>
            <a:off x="4234313" y="531284"/>
            <a:ext cx="3183464" cy="53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5642F8-7EF7-4C01-9703-8B6025ACD381}"/>
              </a:ext>
            </a:extLst>
          </p:cNvPr>
          <p:cNvSpPr/>
          <p:nvPr/>
        </p:nvSpPr>
        <p:spPr>
          <a:xfrm>
            <a:off x="5480890" y="655269"/>
            <a:ext cx="706581" cy="302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LePl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9630798-5EEF-0A40-758E-2F303EAEADD6}"/>
              </a:ext>
            </a:extLst>
          </p:cNvPr>
          <p:cNvSpPr/>
          <p:nvPr/>
        </p:nvSpPr>
        <p:spPr>
          <a:xfrm>
            <a:off x="4242447" y="1082073"/>
            <a:ext cx="3183466" cy="670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140164-305F-3560-DC6C-297BC7C8748F}"/>
              </a:ext>
            </a:extLst>
          </p:cNvPr>
          <p:cNvSpPr txBox="1"/>
          <p:nvPr/>
        </p:nvSpPr>
        <p:spPr>
          <a:xfrm>
            <a:off x="4335473" y="12328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고봉훈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1A5B49-C1A0-105D-712E-29077E5A1A7F}"/>
              </a:ext>
            </a:extLst>
          </p:cNvPr>
          <p:cNvSpPr txBox="1"/>
          <p:nvPr/>
        </p:nvSpPr>
        <p:spPr>
          <a:xfrm>
            <a:off x="6228815" y="1293110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정보     방문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A4E655-8A6E-FCA5-20B3-E7A042786328}"/>
              </a:ext>
            </a:extLst>
          </p:cNvPr>
          <p:cNvSpPr/>
          <p:nvPr/>
        </p:nvSpPr>
        <p:spPr>
          <a:xfrm>
            <a:off x="4242447" y="1753029"/>
            <a:ext cx="3183466" cy="670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452131-2054-FEC1-B39D-CD02585A25A8}"/>
              </a:ext>
            </a:extLst>
          </p:cNvPr>
          <p:cNvSpPr txBox="1"/>
          <p:nvPr/>
        </p:nvSpPr>
        <p:spPr>
          <a:xfrm>
            <a:off x="4335473" y="190384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공두환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F905F51-C527-D034-6585-36AF19C41190}"/>
              </a:ext>
            </a:extLst>
          </p:cNvPr>
          <p:cNvSpPr/>
          <p:nvPr/>
        </p:nvSpPr>
        <p:spPr>
          <a:xfrm>
            <a:off x="4242447" y="2423985"/>
            <a:ext cx="3183466" cy="670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610EDC-3978-E742-1D51-DEE285991671}"/>
              </a:ext>
            </a:extLst>
          </p:cNvPr>
          <p:cNvSpPr txBox="1"/>
          <p:nvPr/>
        </p:nvSpPr>
        <p:spPr>
          <a:xfrm>
            <a:off x="4335473" y="257479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권건우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28FC12E-BEE2-A0CE-C8DB-3FA6B62C5492}"/>
              </a:ext>
            </a:extLst>
          </p:cNvPr>
          <p:cNvSpPr/>
          <p:nvPr/>
        </p:nvSpPr>
        <p:spPr>
          <a:xfrm>
            <a:off x="4242447" y="3094941"/>
            <a:ext cx="3183466" cy="670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D2733F-97DA-5D66-613F-E7DEFEFF0FE5}"/>
              </a:ext>
            </a:extLst>
          </p:cNvPr>
          <p:cNvSpPr txBox="1"/>
          <p:nvPr/>
        </p:nvSpPr>
        <p:spPr>
          <a:xfrm>
            <a:off x="4335473" y="324575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최유진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2E2578-577B-B281-B156-051841AB8637}"/>
              </a:ext>
            </a:extLst>
          </p:cNvPr>
          <p:cNvSpPr txBox="1"/>
          <p:nvPr/>
        </p:nvSpPr>
        <p:spPr>
          <a:xfrm>
            <a:off x="6228815" y="1950007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정보     방문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AD2F2F-45F3-5781-BDAE-7E143B50BA0E}"/>
              </a:ext>
            </a:extLst>
          </p:cNvPr>
          <p:cNvSpPr txBox="1"/>
          <p:nvPr/>
        </p:nvSpPr>
        <p:spPr>
          <a:xfrm>
            <a:off x="6228815" y="2621346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정보     방문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9CB5CE-7FCE-E89E-DEAD-2508F11E1439}"/>
              </a:ext>
            </a:extLst>
          </p:cNvPr>
          <p:cNvSpPr txBox="1"/>
          <p:nvPr/>
        </p:nvSpPr>
        <p:spPr>
          <a:xfrm>
            <a:off x="6228815" y="3287971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정보     방문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3470CA1-E883-762A-248A-661FEC14B115}"/>
              </a:ext>
            </a:extLst>
          </p:cNvPr>
          <p:cNvSpPr/>
          <p:nvPr/>
        </p:nvSpPr>
        <p:spPr>
          <a:xfrm>
            <a:off x="6890364" y="5047861"/>
            <a:ext cx="429842" cy="39103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십자형 21">
            <a:extLst>
              <a:ext uri="{FF2B5EF4-FFF2-40B4-BE49-F238E27FC236}">
                <a16:creationId xmlns:a16="http://schemas.microsoft.com/office/drawing/2014/main" id="{D179060D-7FC4-6A8D-D4CE-9982149D79E6}"/>
              </a:ext>
            </a:extLst>
          </p:cNvPr>
          <p:cNvSpPr/>
          <p:nvPr/>
        </p:nvSpPr>
        <p:spPr>
          <a:xfrm>
            <a:off x="6959006" y="5104544"/>
            <a:ext cx="286237" cy="276849"/>
          </a:xfrm>
          <a:prstGeom prst="plus">
            <a:avLst>
              <a:gd name="adj" fmla="val 429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DB6D8F-91A6-B8CF-A95D-08A3C8109A7D}"/>
              </a:ext>
            </a:extLst>
          </p:cNvPr>
          <p:cNvSpPr txBox="1"/>
          <p:nvPr/>
        </p:nvSpPr>
        <p:spPr>
          <a:xfrm>
            <a:off x="8070222" y="4781303"/>
            <a:ext cx="34152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팝업창으로 사용자 정보를 보여줌 정보 옆이나 아래에 친구 추가 버튼을 추가   </a:t>
            </a: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B1912ECA-9FF8-66D4-7522-020DA3714FE2}"/>
              </a:ext>
            </a:extLst>
          </p:cNvPr>
          <p:cNvSpPr/>
          <p:nvPr/>
        </p:nvSpPr>
        <p:spPr>
          <a:xfrm>
            <a:off x="7490159" y="5176816"/>
            <a:ext cx="576324" cy="138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03B0E0-545D-233B-49D8-6B51213A24C8}"/>
              </a:ext>
            </a:extLst>
          </p:cNvPr>
          <p:cNvSpPr txBox="1"/>
          <p:nvPr/>
        </p:nvSpPr>
        <p:spPr>
          <a:xfrm>
            <a:off x="230422" y="250202"/>
            <a:ext cx="2883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친구 정보 창 </a:t>
            </a:r>
            <a:endParaRPr lang="en-US" altLang="ko-KR" sz="2000" b="1" dirty="0"/>
          </a:p>
          <a:p>
            <a:r>
              <a:rPr lang="en-US" altLang="ko-KR" sz="2000" b="1" dirty="0"/>
              <a:t>+ </a:t>
            </a:r>
            <a:r>
              <a:rPr lang="ko-KR" altLang="en-US" sz="2000" b="1" dirty="0"/>
              <a:t>친구 추가 버튼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721901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671E693-FF44-9D66-2E1B-0D645A45CE3D}"/>
              </a:ext>
            </a:extLst>
          </p:cNvPr>
          <p:cNvSpPr/>
          <p:nvPr/>
        </p:nvSpPr>
        <p:spPr>
          <a:xfrm>
            <a:off x="4423244" y="554432"/>
            <a:ext cx="3183466" cy="57954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AC5B588-9C63-4F21-0F02-A6D2FA10B4FE}"/>
              </a:ext>
            </a:extLst>
          </p:cNvPr>
          <p:cNvSpPr/>
          <p:nvPr/>
        </p:nvSpPr>
        <p:spPr>
          <a:xfrm>
            <a:off x="4423244" y="5521424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스케줄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AC65D28-88C7-CB73-1F99-74AAC697822D}"/>
              </a:ext>
            </a:extLst>
          </p:cNvPr>
          <p:cNvSpPr/>
          <p:nvPr/>
        </p:nvSpPr>
        <p:spPr>
          <a:xfrm>
            <a:off x="5221309" y="5521424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61124E8-2B01-850F-0D8E-BC72F4D6864F}"/>
              </a:ext>
            </a:extLst>
          </p:cNvPr>
          <p:cNvSpPr/>
          <p:nvPr/>
        </p:nvSpPr>
        <p:spPr>
          <a:xfrm>
            <a:off x="6014976" y="5521424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친구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0FDF49-4B80-D2F1-F270-02DABF7925D4}"/>
              </a:ext>
            </a:extLst>
          </p:cNvPr>
          <p:cNvSpPr/>
          <p:nvPr/>
        </p:nvSpPr>
        <p:spPr>
          <a:xfrm>
            <a:off x="6812384" y="5521424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4CC800-80F0-D6B3-4299-7E244BF541F5}"/>
              </a:ext>
            </a:extLst>
          </p:cNvPr>
          <p:cNvSpPr/>
          <p:nvPr/>
        </p:nvSpPr>
        <p:spPr>
          <a:xfrm>
            <a:off x="4419506" y="554433"/>
            <a:ext cx="3183464" cy="53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3E1751D-246B-1C16-A029-C6B51E61C764}"/>
              </a:ext>
            </a:extLst>
          </p:cNvPr>
          <p:cNvSpPr/>
          <p:nvPr/>
        </p:nvSpPr>
        <p:spPr>
          <a:xfrm>
            <a:off x="5666083" y="678418"/>
            <a:ext cx="706581" cy="302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LePl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769A33-7485-74D6-FB87-257E93FEB285}"/>
              </a:ext>
            </a:extLst>
          </p:cNvPr>
          <p:cNvSpPr txBox="1"/>
          <p:nvPr/>
        </p:nvSpPr>
        <p:spPr>
          <a:xfrm>
            <a:off x="5688072" y="11423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설정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A81AF29-9D87-DA6C-EFE2-2D31648273D8}"/>
              </a:ext>
            </a:extLst>
          </p:cNvPr>
          <p:cNvSpPr/>
          <p:nvPr/>
        </p:nvSpPr>
        <p:spPr>
          <a:xfrm>
            <a:off x="4419506" y="1091929"/>
            <a:ext cx="3183464" cy="456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FDC2069-6E93-6E5E-FE2B-933631AF7721}"/>
              </a:ext>
            </a:extLst>
          </p:cNvPr>
          <p:cNvSpPr/>
          <p:nvPr/>
        </p:nvSpPr>
        <p:spPr>
          <a:xfrm>
            <a:off x="4427640" y="1548551"/>
            <a:ext cx="3175330" cy="3805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580E23-7012-AA97-363C-797E4D23E1BE}"/>
              </a:ext>
            </a:extLst>
          </p:cNvPr>
          <p:cNvSpPr txBox="1"/>
          <p:nvPr/>
        </p:nvSpPr>
        <p:spPr>
          <a:xfrm>
            <a:off x="4520666" y="1604357"/>
            <a:ext cx="1365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메인화면</a:t>
            </a:r>
            <a:r>
              <a:rPr lang="ko-KR" altLang="en-US" sz="1200" dirty="0"/>
              <a:t> 설정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3F87138-CC5B-694D-161E-8BCD5638F7ED}"/>
              </a:ext>
            </a:extLst>
          </p:cNvPr>
          <p:cNvSpPr/>
          <p:nvPr/>
        </p:nvSpPr>
        <p:spPr>
          <a:xfrm>
            <a:off x="4427640" y="1930944"/>
            <a:ext cx="3175330" cy="3805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EC975D-CEC9-A07E-3B40-1208452DE239}"/>
              </a:ext>
            </a:extLst>
          </p:cNvPr>
          <p:cNvSpPr txBox="1"/>
          <p:nvPr/>
        </p:nvSpPr>
        <p:spPr>
          <a:xfrm>
            <a:off x="4520666" y="1986750"/>
            <a:ext cx="1276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라이선스 정보</a:t>
            </a:r>
            <a:endParaRPr lang="ko-KR" altLang="en-US" sz="1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6E15298-F117-5EC2-9418-6FFC2A46D8BE}"/>
              </a:ext>
            </a:extLst>
          </p:cNvPr>
          <p:cNvSpPr/>
          <p:nvPr/>
        </p:nvSpPr>
        <p:spPr>
          <a:xfrm>
            <a:off x="4427640" y="2311531"/>
            <a:ext cx="3175330" cy="3805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026CEF-17CE-06F6-46A9-74C1B76EC45E}"/>
              </a:ext>
            </a:extLst>
          </p:cNvPr>
          <p:cNvSpPr txBox="1"/>
          <p:nvPr/>
        </p:nvSpPr>
        <p:spPr>
          <a:xfrm>
            <a:off x="4520666" y="2367337"/>
            <a:ext cx="1365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고객센터 문의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B1C4D1B-64B8-21EE-5813-8B57E8EDAE6B}"/>
              </a:ext>
            </a:extLst>
          </p:cNvPr>
          <p:cNvSpPr/>
          <p:nvPr/>
        </p:nvSpPr>
        <p:spPr>
          <a:xfrm>
            <a:off x="4427640" y="2692118"/>
            <a:ext cx="3175330" cy="3805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C7E371-EB5C-FCC3-793F-DA6EA33DEE34}"/>
              </a:ext>
            </a:extLst>
          </p:cNvPr>
          <p:cNvSpPr txBox="1"/>
          <p:nvPr/>
        </p:nvSpPr>
        <p:spPr>
          <a:xfrm>
            <a:off x="4520666" y="2747924"/>
            <a:ext cx="1494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개인 정보 </a:t>
            </a:r>
            <a:r>
              <a:rPr lang="en-US" altLang="ko-KR" sz="1200" dirty="0"/>
              <a:t>/ </a:t>
            </a:r>
            <a:r>
              <a:rPr lang="ko-KR" altLang="en-US" sz="1200" dirty="0"/>
              <a:t>탈퇴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B344EF-8136-CDD1-9CE5-082D2EE540FE}"/>
              </a:ext>
            </a:extLst>
          </p:cNvPr>
          <p:cNvSpPr txBox="1"/>
          <p:nvPr/>
        </p:nvSpPr>
        <p:spPr>
          <a:xfrm>
            <a:off x="231493" y="278308"/>
            <a:ext cx="1527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4088215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08D28-EF6F-99C9-2BA4-80056EFAD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8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b="1" dirty="0"/>
              <a:t>구체적인 요구사항 목록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BC4E6D-38C1-890A-53E7-8156A121ECF3}"/>
              </a:ext>
            </a:extLst>
          </p:cNvPr>
          <p:cNvSpPr txBox="1"/>
          <p:nvPr/>
        </p:nvSpPr>
        <p:spPr>
          <a:xfrm>
            <a:off x="517903" y="1315616"/>
            <a:ext cx="11156194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플래너</a:t>
            </a:r>
            <a:r>
              <a:rPr lang="ko-KR" altLang="en-US" sz="2400" b="1" dirty="0"/>
              <a:t> 기능</a:t>
            </a: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Daily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예정된 일정 기록 </a:t>
            </a:r>
            <a:r>
              <a:rPr lang="en-US" altLang="ko-KR" dirty="0"/>
              <a:t>(</a:t>
            </a:r>
            <a:r>
              <a:rPr lang="ko-KR" altLang="en-US" dirty="0"/>
              <a:t>일정 제목</a:t>
            </a:r>
            <a:r>
              <a:rPr lang="en-US" altLang="ko-KR" dirty="0"/>
              <a:t>, </a:t>
            </a:r>
            <a:r>
              <a:rPr lang="ko-KR" altLang="en-US" dirty="0"/>
              <a:t>일정 시간 등을 기록</a:t>
            </a:r>
            <a:r>
              <a:rPr lang="en-US" altLang="ko-KR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하루 목표 설정 </a:t>
            </a:r>
            <a:r>
              <a:rPr lang="en-US" altLang="ko-KR" dirty="0"/>
              <a:t>(</a:t>
            </a:r>
            <a:r>
              <a:rPr lang="ko-KR" altLang="en-US" dirty="0"/>
              <a:t>업무 제목</a:t>
            </a:r>
            <a:r>
              <a:rPr lang="en-US" altLang="ko-KR" dirty="0"/>
              <a:t>, </a:t>
            </a:r>
            <a:r>
              <a:rPr lang="ko-KR" altLang="en-US" dirty="0"/>
              <a:t>업무 시작 시간 및 종료 시간</a:t>
            </a:r>
            <a:r>
              <a:rPr lang="en-US" altLang="ko-KR" dirty="0"/>
              <a:t>) 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하루 목표에 체크 박스 버튼을 추가 </a:t>
            </a:r>
            <a:r>
              <a:rPr lang="en-US" altLang="ko-KR" dirty="0"/>
              <a:t>-&gt; </a:t>
            </a:r>
            <a:r>
              <a:rPr lang="ko-KR" altLang="en-US" dirty="0"/>
              <a:t>업무 </a:t>
            </a:r>
            <a:r>
              <a:rPr lang="ko-KR" altLang="en-US" dirty="0" err="1"/>
              <a:t>완료시</a:t>
            </a:r>
            <a:r>
              <a:rPr lang="ko-KR" altLang="en-US" dirty="0"/>
              <a:t> 체크하고 해당 업무에 완료 표시가 됨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예정된 일정과 하루 목표 부분에 각각 추가 버튼을 넣어 일정과 업무를 자유롭게 추가할 수 있도록 함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하단에 오늘 하루 업무 진행률을 확인할 수 있도록 함</a:t>
            </a:r>
            <a:r>
              <a:rPr lang="en-US" altLang="ko-KR" dirty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하루 목표 옆에 시간 측정 버튼을 추가함 </a:t>
            </a:r>
            <a:r>
              <a:rPr lang="en-US" altLang="ko-KR" dirty="0"/>
              <a:t>-&gt; </a:t>
            </a:r>
            <a:r>
              <a:rPr lang="ko-KR" altLang="en-US" dirty="0"/>
              <a:t>버튼을 터치하면 타이머 화면을 전환되어 필요 시 시간을 측정하며 업무를 진행할 수 있음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업무 완료 시</a:t>
            </a:r>
            <a:r>
              <a:rPr lang="en-US" altLang="ko-KR" dirty="0"/>
              <a:t>, </a:t>
            </a:r>
            <a:r>
              <a:rPr lang="ko-KR" altLang="en-US" dirty="0"/>
              <a:t>업무 시간에 비례하는 경험치가 부여됨</a:t>
            </a:r>
            <a:r>
              <a:rPr lang="en-US" altLang="ko-KR" dirty="0"/>
              <a:t>. </a:t>
            </a:r>
            <a:r>
              <a:rPr lang="ko-KR" altLang="en-US" dirty="0"/>
              <a:t>경험치로 아이템을 구매할 수 있고</a:t>
            </a:r>
            <a:r>
              <a:rPr lang="en-US" altLang="ko-KR" dirty="0"/>
              <a:t>, </a:t>
            </a:r>
            <a:r>
              <a:rPr lang="ko-KR" altLang="en-US" dirty="0"/>
              <a:t>화폐처럼 사용할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Monthly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현재 달을 표시하고 캘린더를 화면에 보여줌</a:t>
            </a:r>
            <a:r>
              <a:rPr lang="en-US" altLang="ko-KR" dirty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캘린더 화면에는 일정이나 업무가 있는 날에는 점을 찍어 표시함</a:t>
            </a:r>
            <a:r>
              <a:rPr lang="en-US" altLang="ko-KR" dirty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하단에는 이번 달에 계획한 총 목표 개수와 완료</a:t>
            </a:r>
            <a:r>
              <a:rPr lang="en-US" altLang="ko-KR" dirty="0"/>
              <a:t>/</a:t>
            </a:r>
            <a:r>
              <a:rPr lang="ko-KR" altLang="en-US" dirty="0"/>
              <a:t>미완료 목표를 표시함으로써 성취감</a:t>
            </a:r>
            <a:r>
              <a:rPr lang="en-US" altLang="ko-KR" dirty="0"/>
              <a:t>(</a:t>
            </a:r>
            <a:r>
              <a:rPr lang="ko-KR" altLang="en-US" dirty="0"/>
              <a:t>혹은 부진</a:t>
            </a:r>
            <a:r>
              <a:rPr lang="en-US" altLang="ko-KR" dirty="0"/>
              <a:t>)</a:t>
            </a:r>
            <a:r>
              <a:rPr lang="ko-KR" altLang="en-US" dirty="0"/>
              <a:t>을 느낄 수 있도록 함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42275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08D28-EF6F-99C9-2BA4-80056EFAD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77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b="1" dirty="0"/>
              <a:t>구체적인 요구사항 목록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BC4E6D-38C1-890A-53E7-8156A121ECF3}"/>
              </a:ext>
            </a:extLst>
          </p:cNvPr>
          <p:cNvSpPr txBox="1"/>
          <p:nvPr/>
        </p:nvSpPr>
        <p:spPr>
          <a:xfrm>
            <a:off x="517903" y="1017034"/>
            <a:ext cx="1115619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캐릭터 기능</a:t>
            </a:r>
            <a:endParaRPr lang="en-US" altLang="ko-K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캐릭터 방 </a:t>
            </a: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전체적인 캐릭터 방과 캐릭터를 보여준다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r>
              <a:rPr lang="en-US" altLang="ko-KR" sz="2000" dirty="0"/>
              <a:t>(</a:t>
            </a:r>
            <a:r>
              <a:rPr lang="ko-KR" altLang="en-US" sz="2000" dirty="0"/>
              <a:t>웹 뷰를 활용하여 </a:t>
            </a:r>
            <a:r>
              <a:rPr lang="ko-KR" altLang="en-US" sz="2000" dirty="0" err="1"/>
              <a:t>언리얼을</a:t>
            </a:r>
            <a:r>
              <a:rPr lang="ko-KR" altLang="en-US" sz="2000" dirty="0"/>
              <a:t> 띄움</a:t>
            </a:r>
            <a:r>
              <a:rPr lang="en-US" altLang="ko-KR" sz="20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아이템 버튼을 터치하면 화면이 전환된다</a:t>
            </a:r>
            <a:r>
              <a:rPr lang="en-US" altLang="ko-KR" sz="2000" dirty="0"/>
              <a:t>. -&gt; </a:t>
            </a:r>
            <a:r>
              <a:rPr lang="ko-KR" altLang="en-US" sz="2000" dirty="0"/>
              <a:t>현재 보유하고 있는 아이템 목록을 확인할 수 있고</a:t>
            </a:r>
            <a:r>
              <a:rPr lang="en-US" altLang="ko-KR" sz="2000" dirty="0"/>
              <a:t>, </a:t>
            </a:r>
            <a:r>
              <a:rPr lang="ko-KR" altLang="en-US" sz="2000" dirty="0"/>
              <a:t>미리보기 버튼을 통해 착용한 모습을 확인할 수 있으며 착용 버튼을 통해 아이템을 캐릭터에 실제로 착용 시킬 수 있다</a:t>
            </a:r>
            <a:r>
              <a:rPr lang="en-US" altLang="ko-KR" sz="2000" dirty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아이템 화면에는 </a:t>
            </a:r>
            <a:r>
              <a:rPr lang="en-US" altLang="ko-KR" sz="2000" dirty="0"/>
              <a:t>‘</a:t>
            </a:r>
            <a:r>
              <a:rPr lang="ko-KR" altLang="en-US" sz="2000" dirty="0"/>
              <a:t>상점으로</a:t>
            </a:r>
            <a:r>
              <a:rPr lang="en-US" altLang="ko-KR" sz="2000" dirty="0"/>
              <a:t>‘ </a:t>
            </a:r>
            <a:r>
              <a:rPr lang="ko-KR" altLang="en-US" sz="2000" dirty="0"/>
              <a:t>버튼이 있다</a:t>
            </a:r>
            <a:r>
              <a:rPr lang="en-US" altLang="ko-KR" sz="2000" dirty="0"/>
              <a:t>. -&gt; </a:t>
            </a:r>
            <a:r>
              <a:rPr lang="ko-KR" altLang="en-US" sz="2000" dirty="0"/>
              <a:t>이 버튼을 통해 상점으로 이동할 수 있고</a:t>
            </a:r>
            <a:r>
              <a:rPr lang="en-US" altLang="ko-KR" sz="2000" dirty="0"/>
              <a:t>, </a:t>
            </a:r>
            <a:r>
              <a:rPr lang="ko-KR" altLang="en-US" sz="2000" dirty="0"/>
              <a:t>아이템의 이미지</a:t>
            </a:r>
            <a:r>
              <a:rPr lang="en-US" altLang="ko-KR" sz="2000" dirty="0"/>
              <a:t>, </a:t>
            </a:r>
            <a:r>
              <a:rPr lang="ko-KR" altLang="en-US" sz="2000" dirty="0"/>
              <a:t>가격 등을 확인 할 수 있다</a:t>
            </a:r>
            <a:r>
              <a:rPr lang="en-US" altLang="ko-KR" sz="2000" dirty="0"/>
              <a:t>. </a:t>
            </a:r>
            <a:r>
              <a:rPr lang="ko-KR" altLang="en-US" sz="2000" dirty="0"/>
              <a:t>미리보기 버튼을 통해 구매 전에 착용 모습을 볼 수 있고</a:t>
            </a:r>
            <a:r>
              <a:rPr lang="en-US" altLang="ko-KR" sz="2000" dirty="0"/>
              <a:t>, </a:t>
            </a:r>
            <a:r>
              <a:rPr lang="ko-KR" altLang="en-US" sz="2000" dirty="0"/>
              <a:t>구매하기 버튼을 통해 아이템을 소유할 수 있다</a:t>
            </a:r>
            <a:r>
              <a:rPr lang="en-US" altLang="ko-KR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 err="1"/>
              <a:t>MyPage</a:t>
            </a:r>
            <a:r>
              <a:rPr lang="en-US" altLang="ko-KR" sz="2000" dirty="0"/>
              <a:t> </a:t>
            </a:r>
            <a:r>
              <a:rPr lang="ko-KR" altLang="en-US" sz="2000" dirty="0"/>
              <a:t>버튼을 터치하면 화면이 전환된다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r>
              <a:rPr lang="en-US" altLang="ko-KR" sz="2000" dirty="0"/>
              <a:t>-&gt; </a:t>
            </a:r>
            <a:r>
              <a:rPr lang="ko-KR" altLang="en-US" sz="2000" dirty="0"/>
              <a:t>캐릭터 정보</a:t>
            </a:r>
            <a:r>
              <a:rPr lang="en-US" altLang="ko-KR" sz="2000" dirty="0"/>
              <a:t>, </a:t>
            </a:r>
            <a:r>
              <a:rPr lang="ko-KR" altLang="en-US" sz="2000" dirty="0"/>
              <a:t>누적 경험치 등을 볼 수 있다</a:t>
            </a:r>
            <a:r>
              <a:rPr lang="en-US" altLang="ko-KR" sz="2000" dirty="0"/>
              <a:t>.</a:t>
            </a:r>
          </a:p>
          <a:p>
            <a:endParaRPr lang="en-US" altLang="ko-KR" dirty="0"/>
          </a:p>
          <a:p>
            <a:r>
              <a:rPr lang="ko-KR" altLang="en-US" sz="2400" b="1" dirty="0"/>
              <a:t>친구 기능</a:t>
            </a:r>
            <a:endParaRPr lang="en-US" altLang="ko-KR" sz="2400" b="1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메뉴바에 있는 </a:t>
            </a:r>
            <a:r>
              <a:rPr lang="en-US" altLang="ko-KR" dirty="0"/>
              <a:t>‘</a:t>
            </a:r>
            <a:r>
              <a:rPr lang="ko-KR" altLang="en-US" dirty="0"/>
              <a:t>친구</a:t>
            </a:r>
            <a:r>
              <a:rPr lang="en-US" altLang="ko-KR" dirty="0"/>
              <a:t>‘ </a:t>
            </a:r>
            <a:r>
              <a:rPr lang="ko-KR" altLang="en-US" dirty="0"/>
              <a:t>버튼을 누르면 친구 목록을 확인 할 수 있다</a:t>
            </a:r>
            <a:r>
              <a:rPr lang="en-US" altLang="ko-KR" dirty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친구의 정보를 볼 수 있고</a:t>
            </a:r>
            <a:r>
              <a:rPr lang="en-US" altLang="ko-KR" dirty="0"/>
              <a:t>, </a:t>
            </a:r>
            <a:r>
              <a:rPr lang="ko-KR" altLang="en-US" dirty="0"/>
              <a:t>친구 방에 방문할 수도 있다</a:t>
            </a:r>
            <a:r>
              <a:rPr lang="en-US" altLang="ko-KR" dirty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하단에 </a:t>
            </a:r>
            <a:r>
              <a:rPr lang="en-US" altLang="ko-KR" dirty="0"/>
              <a:t>‘+’ </a:t>
            </a:r>
            <a:r>
              <a:rPr lang="ko-KR" altLang="en-US" dirty="0"/>
              <a:t>버튼을 통해 친구를 추가할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sz="2800" b="1" dirty="0"/>
              <a:t>설정 기능</a:t>
            </a:r>
            <a:endParaRPr lang="en-US" altLang="ko-KR" sz="2800" b="1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메뉴바에 있는 </a:t>
            </a:r>
            <a:r>
              <a:rPr lang="en-US" altLang="ko-KR" dirty="0"/>
              <a:t>‘</a:t>
            </a:r>
            <a:r>
              <a:rPr lang="ko-KR" altLang="en-US" dirty="0"/>
              <a:t>설정</a:t>
            </a:r>
            <a:r>
              <a:rPr lang="en-US" altLang="ko-KR" dirty="0"/>
              <a:t>‘ </a:t>
            </a:r>
            <a:r>
              <a:rPr lang="ko-KR" altLang="en-US" dirty="0"/>
              <a:t>버튼을 누르면 설정을 변경하고 라이선스 정보를 확인 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9899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D4CA2D-1492-2743-7AF8-95F7F525212D}"/>
              </a:ext>
            </a:extLst>
          </p:cNvPr>
          <p:cNvSpPr txBox="1"/>
          <p:nvPr/>
        </p:nvSpPr>
        <p:spPr>
          <a:xfrm>
            <a:off x="291494" y="285115"/>
            <a:ext cx="11607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/>
              <a:t>화면 구성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F86B5E-813A-45C9-58B1-922E47C28918}"/>
              </a:ext>
            </a:extLst>
          </p:cNvPr>
          <p:cNvSpPr txBox="1"/>
          <p:nvPr/>
        </p:nvSpPr>
        <p:spPr>
          <a:xfrm>
            <a:off x="5929460" y="5937741"/>
            <a:ext cx="5773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화면 아래 메뉴바를 통해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스케줄</a:t>
            </a:r>
            <a:r>
              <a:rPr lang="en-US" altLang="ko-KR" dirty="0"/>
              <a:t>, </a:t>
            </a:r>
            <a:r>
              <a:rPr lang="ko-KR" altLang="en-US" dirty="0"/>
              <a:t>캐릭터</a:t>
            </a:r>
            <a:r>
              <a:rPr lang="en-US" altLang="ko-KR" dirty="0"/>
              <a:t>,</a:t>
            </a:r>
            <a:r>
              <a:rPr lang="ko-KR" altLang="en-US" dirty="0"/>
              <a:t> 친구</a:t>
            </a:r>
            <a:r>
              <a:rPr lang="en-US" altLang="ko-KR" dirty="0"/>
              <a:t>, </a:t>
            </a:r>
            <a:r>
              <a:rPr lang="ko-KR" altLang="en-US" dirty="0"/>
              <a:t>설정 화면으로 이동 가능 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BC1978F-83F0-CB72-F395-04C41EC18BAD}"/>
              </a:ext>
            </a:extLst>
          </p:cNvPr>
          <p:cNvSpPr/>
          <p:nvPr/>
        </p:nvSpPr>
        <p:spPr>
          <a:xfrm>
            <a:off x="1641609" y="1595261"/>
            <a:ext cx="1539551" cy="8940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플래너</a:t>
            </a:r>
            <a:r>
              <a:rPr lang="ko-KR" altLang="en-US" dirty="0"/>
              <a:t> 화면</a:t>
            </a:r>
            <a:endParaRPr lang="en-US" altLang="ko-KR" dirty="0"/>
          </a:p>
          <a:p>
            <a:pPr algn="ctr"/>
            <a:r>
              <a:rPr lang="en-US" altLang="ko-KR" sz="1400" dirty="0"/>
              <a:t>(</a:t>
            </a:r>
            <a:r>
              <a:rPr lang="ko-KR" altLang="en-US" sz="1400" dirty="0"/>
              <a:t>메인 화면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B36D0A4-78C0-51DE-F9E9-E46DFD490E7C}"/>
              </a:ext>
            </a:extLst>
          </p:cNvPr>
          <p:cNvSpPr/>
          <p:nvPr/>
        </p:nvSpPr>
        <p:spPr>
          <a:xfrm>
            <a:off x="3838023" y="1581483"/>
            <a:ext cx="1539551" cy="8940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캘린더 화면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9747FCF-8139-6C38-9448-1BE8C661BC53}"/>
              </a:ext>
            </a:extLst>
          </p:cNvPr>
          <p:cNvSpPr/>
          <p:nvPr/>
        </p:nvSpPr>
        <p:spPr>
          <a:xfrm>
            <a:off x="1620343" y="2984532"/>
            <a:ext cx="1539551" cy="8940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업무 추가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AC11FD2-377D-ED83-FC39-BDF89A53AF0F}"/>
              </a:ext>
            </a:extLst>
          </p:cNvPr>
          <p:cNvCxnSpPr>
            <a:cxnSpLocks/>
          </p:cNvCxnSpPr>
          <p:nvPr/>
        </p:nvCxnSpPr>
        <p:spPr>
          <a:xfrm>
            <a:off x="2389060" y="2568085"/>
            <a:ext cx="1061" cy="393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E3A3BB7-46E4-BEA3-447E-353B831EF290}"/>
              </a:ext>
            </a:extLst>
          </p:cNvPr>
          <p:cNvSpPr txBox="1"/>
          <p:nvPr/>
        </p:nvSpPr>
        <p:spPr>
          <a:xfrm>
            <a:off x="445465" y="2595546"/>
            <a:ext cx="2035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업무 제목</a:t>
            </a:r>
            <a:r>
              <a:rPr lang="en-US" altLang="ko-KR" sz="1200" dirty="0"/>
              <a:t>, </a:t>
            </a:r>
            <a:r>
              <a:rPr lang="ko-KR" altLang="en-US" sz="1200" dirty="0"/>
              <a:t>내용</a:t>
            </a:r>
            <a:r>
              <a:rPr lang="en-US" altLang="ko-KR" sz="1200" dirty="0"/>
              <a:t>, </a:t>
            </a:r>
            <a:r>
              <a:rPr lang="ko-KR" altLang="en-US" sz="1200" dirty="0"/>
              <a:t>시간 작성 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9C7A308-56AB-F3C8-FA56-F7A91AE1741A}"/>
              </a:ext>
            </a:extLst>
          </p:cNvPr>
          <p:cNvSpPr/>
          <p:nvPr/>
        </p:nvSpPr>
        <p:spPr>
          <a:xfrm>
            <a:off x="484212" y="4423486"/>
            <a:ext cx="1539551" cy="8940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시간 측정 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E49A112-B165-C83C-5EFB-C97D28C47BC9}"/>
              </a:ext>
            </a:extLst>
          </p:cNvPr>
          <p:cNvSpPr/>
          <p:nvPr/>
        </p:nvSpPr>
        <p:spPr>
          <a:xfrm>
            <a:off x="2724727" y="4414773"/>
            <a:ext cx="1539551" cy="8940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업무 완료 확인 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4439926F-C518-72A1-E707-B6BBB62A1F60}"/>
              </a:ext>
            </a:extLst>
          </p:cNvPr>
          <p:cNvCxnSpPr>
            <a:cxnSpLocks/>
          </p:cNvCxnSpPr>
          <p:nvPr/>
        </p:nvCxnSpPr>
        <p:spPr>
          <a:xfrm flipH="1">
            <a:off x="1463149" y="3935390"/>
            <a:ext cx="560614" cy="447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9AE6C52-71D6-B25F-FF21-6162DF4FAF98}"/>
              </a:ext>
            </a:extLst>
          </p:cNvPr>
          <p:cNvCxnSpPr>
            <a:cxnSpLocks/>
          </p:cNvCxnSpPr>
          <p:nvPr/>
        </p:nvCxnSpPr>
        <p:spPr>
          <a:xfrm>
            <a:off x="2724727" y="3944185"/>
            <a:ext cx="568966" cy="410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BF2D34B-FC32-1A3C-B93A-F3B427425C8D}"/>
              </a:ext>
            </a:extLst>
          </p:cNvPr>
          <p:cNvSpPr txBox="1"/>
          <p:nvPr/>
        </p:nvSpPr>
        <p:spPr>
          <a:xfrm>
            <a:off x="643452" y="4001011"/>
            <a:ext cx="995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타이머 </a:t>
            </a:r>
            <a:r>
              <a:rPr lang="en-US" altLang="ko-KR" sz="1400" dirty="0"/>
              <a:t>O</a:t>
            </a:r>
            <a:endParaRPr lang="ko-KR" alt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ADD76DF-D12B-5A06-C694-5872A84E48AF}"/>
              </a:ext>
            </a:extLst>
          </p:cNvPr>
          <p:cNvSpPr txBox="1"/>
          <p:nvPr/>
        </p:nvSpPr>
        <p:spPr>
          <a:xfrm>
            <a:off x="3293693" y="3944185"/>
            <a:ext cx="995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타이머 </a:t>
            </a:r>
            <a:r>
              <a:rPr lang="en-US" altLang="ko-KR" sz="1400" dirty="0"/>
              <a:t>X</a:t>
            </a:r>
            <a:endParaRPr lang="ko-KR" altLang="en-US" sz="14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6B935A9-677D-BD9D-ABE2-7EF42E646ECB}"/>
              </a:ext>
            </a:extLst>
          </p:cNvPr>
          <p:cNvSpPr/>
          <p:nvPr/>
        </p:nvSpPr>
        <p:spPr>
          <a:xfrm>
            <a:off x="484212" y="5657749"/>
            <a:ext cx="1539551" cy="8940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업무 완료 확인 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419D1C7-45F3-BB22-B95B-7319ED3A9839}"/>
              </a:ext>
            </a:extLst>
          </p:cNvPr>
          <p:cNvCxnSpPr>
            <a:cxnSpLocks/>
          </p:cNvCxnSpPr>
          <p:nvPr/>
        </p:nvCxnSpPr>
        <p:spPr>
          <a:xfrm>
            <a:off x="1223009" y="5363876"/>
            <a:ext cx="0" cy="259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6800620-60F4-6A76-014C-45D0A2FC8A17}"/>
              </a:ext>
            </a:extLst>
          </p:cNvPr>
          <p:cNvSpPr/>
          <p:nvPr/>
        </p:nvSpPr>
        <p:spPr>
          <a:xfrm>
            <a:off x="6254356" y="1581483"/>
            <a:ext cx="1539551" cy="8940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 화면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0BAA48CF-65AE-559B-6DF7-D0D4178EEA94}"/>
              </a:ext>
            </a:extLst>
          </p:cNvPr>
          <p:cNvCxnSpPr>
            <a:cxnSpLocks/>
          </p:cNvCxnSpPr>
          <p:nvPr/>
        </p:nvCxnSpPr>
        <p:spPr>
          <a:xfrm>
            <a:off x="7398440" y="2542451"/>
            <a:ext cx="395467" cy="363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A9D779F-0E5D-56C4-057F-5BFB6268C6E7}"/>
              </a:ext>
            </a:extLst>
          </p:cNvPr>
          <p:cNvCxnSpPr>
            <a:cxnSpLocks/>
          </p:cNvCxnSpPr>
          <p:nvPr/>
        </p:nvCxnSpPr>
        <p:spPr>
          <a:xfrm flipH="1">
            <a:off x="6239268" y="2568085"/>
            <a:ext cx="416175" cy="35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4249130-33DB-0C21-3CE7-52758B307FBF}"/>
              </a:ext>
            </a:extLst>
          </p:cNvPr>
          <p:cNvSpPr/>
          <p:nvPr/>
        </p:nvSpPr>
        <p:spPr>
          <a:xfrm>
            <a:off x="7276713" y="2960672"/>
            <a:ext cx="1539551" cy="8940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아이템 화면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F47CF2F-F48A-5512-E35C-8BD59F86CA6E}"/>
              </a:ext>
            </a:extLst>
          </p:cNvPr>
          <p:cNvSpPr/>
          <p:nvPr/>
        </p:nvSpPr>
        <p:spPr>
          <a:xfrm>
            <a:off x="5494626" y="2960672"/>
            <a:ext cx="1539551" cy="8940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마이페이지  화면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169BCC1-987C-8D62-E792-453D3A360265}"/>
              </a:ext>
            </a:extLst>
          </p:cNvPr>
          <p:cNvSpPr/>
          <p:nvPr/>
        </p:nvSpPr>
        <p:spPr>
          <a:xfrm>
            <a:off x="7276713" y="4402278"/>
            <a:ext cx="1539551" cy="8940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상점 화면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16D0D0E0-6174-AF77-13F5-4544C6013B37}"/>
              </a:ext>
            </a:extLst>
          </p:cNvPr>
          <p:cNvCxnSpPr>
            <a:cxnSpLocks/>
          </p:cNvCxnSpPr>
          <p:nvPr/>
        </p:nvCxnSpPr>
        <p:spPr>
          <a:xfrm>
            <a:off x="8046488" y="3908785"/>
            <a:ext cx="0" cy="40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E81C7950-9097-B528-ECE6-2B3D63B3F976}"/>
              </a:ext>
            </a:extLst>
          </p:cNvPr>
          <p:cNvSpPr txBox="1"/>
          <p:nvPr/>
        </p:nvSpPr>
        <p:spPr>
          <a:xfrm>
            <a:off x="7771108" y="2471445"/>
            <a:ext cx="1064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캐릭터 소유 </a:t>
            </a:r>
            <a:endParaRPr lang="en-US" altLang="ko-KR" sz="1200" dirty="0"/>
          </a:p>
          <a:p>
            <a:r>
              <a:rPr lang="ko-KR" altLang="en-US" sz="1200" dirty="0"/>
              <a:t>아이템 확인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A876D72-562C-32DE-137E-C27B35D93B95}"/>
              </a:ext>
            </a:extLst>
          </p:cNvPr>
          <p:cNvSpPr txBox="1"/>
          <p:nvPr/>
        </p:nvSpPr>
        <p:spPr>
          <a:xfrm>
            <a:off x="8098634" y="3911304"/>
            <a:ext cx="717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아이템 </a:t>
            </a:r>
            <a:endParaRPr lang="en-US" altLang="ko-KR" sz="1200" dirty="0"/>
          </a:p>
          <a:p>
            <a:r>
              <a:rPr lang="ko-KR" altLang="en-US" sz="1200" dirty="0"/>
              <a:t>구매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F1E5ADE-071A-59ED-5C6B-C88682442D51}"/>
              </a:ext>
            </a:extLst>
          </p:cNvPr>
          <p:cNvSpPr/>
          <p:nvPr/>
        </p:nvSpPr>
        <p:spPr>
          <a:xfrm>
            <a:off x="9221378" y="1584651"/>
            <a:ext cx="1539551" cy="8940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친구 화면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AB9C0924-9583-4130-9111-32881027F27E}"/>
              </a:ext>
            </a:extLst>
          </p:cNvPr>
          <p:cNvCxnSpPr>
            <a:cxnSpLocks/>
          </p:cNvCxnSpPr>
          <p:nvPr/>
        </p:nvCxnSpPr>
        <p:spPr>
          <a:xfrm>
            <a:off x="10060438" y="1126394"/>
            <a:ext cx="0" cy="40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163EDF5B-F7E2-6081-DDDD-2F2FBD3F522D}"/>
              </a:ext>
            </a:extLst>
          </p:cNvPr>
          <p:cNvSpPr txBox="1"/>
          <p:nvPr/>
        </p:nvSpPr>
        <p:spPr>
          <a:xfrm>
            <a:off x="10112584" y="1172359"/>
            <a:ext cx="1296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친구 정보 확인</a:t>
            </a:r>
            <a:endParaRPr lang="ko-KR" altLang="en-US" sz="1200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195743B4-E8C1-969A-F7E1-F4481442705F}"/>
              </a:ext>
            </a:extLst>
          </p:cNvPr>
          <p:cNvCxnSpPr>
            <a:cxnSpLocks/>
          </p:cNvCxnSpPr>
          <p:nvPr/>
        </p:nvCxnSpPr>
        <p:spPr>
          <a:xfrm>
            <a:off x="10060831" y="2530817"/>
            <a:ext cx="0" cy="40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C2ACCC5F-598C-62A5-320B-3DBD5A1751D5}"/>
              </a:ext>
            </a:extLst>
          </p:cNvPr>
          <p:cNvSpPr txBox="1"/>
          <p:nvPr/>
        </p:nvSpPr>
        <p:spPr>
          <a:xfrm>
            <a:off x="10065557" y="2572377"/>
            <a:ext cx="16237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친구 추가 버튼 클릭 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28132F5-784B-B6AA-8037-BE77DC6CE411}"/>
              </a:ext>
            </a:extLst>
          </p:cNvPr>
          <p:cNvSpPr/>
          <p:nvPr/>
        </p:nvSpPr>
        <p:spPr>
          <a:xfrm>
            <a:off x="9221378" y="2961784"/>
            <a:ext cx="1539551" cy="8940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친구 추가 </a:t>
            </a: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5DABFE10-CAF8-43D8-7FAF-76CAA557C002}"/>
              </a:ext>
            </a:extLst>
          </p:cNvPr>
          <p:cNvCxnSpPr>
            <a:cxnSpLocks/>
          </p:cNvCxnSpPr>
          <p:nvPr/>
        </p:nvCxnSpPr>
        <p:spPr>
          <a:xfrm>
            <a:off x="10060831" y="3957351"/>
            <a:ext cx="0" cy="40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22C76204-F225-2741-2239-0338FD1896A6}"/>
              </a:ext>
            </a:extLst>
          </p:cNvPr>
          <p:cNvSpPr txBox="1"/>
          <p:nvPr/>
        </p:nvSpPr>
        <p:spPr>
          <a:xfrm>
            <a:off x="10060438" y="3919917"/>
            <a:ext cx="1623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캐릭터 정보를 확인하여 친구 추가 가능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56F2DB9-1F9A-3984-350E-98CFB641C3B1}"/>
              </a:ext>
            </a:extLst>
          </p:cNvPr>
          <p:cNvSpPr/>
          <p:nvPr/>
        </p:nvSpPr>
        <p:spPr>
          <a:xfrm>
            <a:off x="9253085" y="4413268"/>
            <a:ext cx="1539551" cy="8940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친구 화면</a:t>
            </a:r>
            <a:endParaRPr lang="en-US" altLang="ko-KR" dirty="0"/>
          </a:p>
          <a:p>
            <a:pPr algn="ctr"/>
            <a:r>
              <a:rPr lang="en-US" altLang="ko-KR" sz="1200" dirty="0"/>
              <a:t>(</a:t>
            </a:r>
            <a:r>
              <a:rPr lang="ko-KR" altLang="en-US" sz="1200" dirty="0"/>
              <a:t>추가된 친구 </a:t>
            </a:r>
            <a:endParaRPr lang="en-US" altLang="ko-KR" sz="1200" dirty="0"/>
          </a:p>
          <a:p>
            <a:pPr algn="ctr"/>
            <a:r>
              <a:rPr lang="ko-KR" altLang="en-US" sz="1200" dirty="0"/>
              <a:t>정보 확인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E986FA8A-1F62-A361-8546-0BE1EAD2D122}"/>
              </a:ext>
            </a:extLst>
          </p:cNvPr>
          <p:cNvCxnSpPr>
            <a:cxnSpLocks/>
          </p:cNvCxnSpPr>
          <p:nvPr/>
        </p:nvCxnSpPr>
        <p:spPr>
          <a:xfrm>
            <a:off x="7024131" y="1126394"/>
            <a:ext cx="0" cy="40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BB3A44CB-5DE9-E042-5B42-81258E495464}"/>
              </a:ext>
            </a:extLst>
          </p:cNvPr>
          <p:cNvCxnSpPr>
            <a:cxnSpLocks/>
          </p:cNvCxnSpPr>
          <p:nvPr/>
        </p:nvCxnSpPr>
        <p:spPr>
          <a:xfrm>
            <a:off x="2411384" y="1146776"/>
            <a:ext cx="0" cy="40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70C44D8D-518E-9018-49CC-0234D63A63B6}"/>
              </a:ext>
            </a:extLst>
          </p:cNvPr>
          <p:cNvCxnSpPr>
            <a:cxnSpLocks/>
          </p:cNvCxnSpPr>
          <p:nvPr/>
        </p:nvCxnSpPr>
        <p:spPr>
          <a:xfrm>
            <a:off x="4607798" y="2542451"/>
            <a:ext cx="0" cy="40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BCC81EDE-6678-00FF-089A-CAD35590636A}"/>
              </a:ext>
            </a:extLst>
          </p:cNvPr>
          <p:cNvCxnSpPr>
            <a:cxnSpLocks/>
          </p:cNvCxnSpPr>
          <p:nvPr/>
        </p:nvCxnSpPr>
        <p:spPr>
          <a:xfrm>
            <a:off x="4576075" y="1126394"/>
            <a:ext cx="0" cy="40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455CCB8-C383-9DA6-3EBF-3A3BD6C6EDE9}"/>
              </a:ext>
            </a:extLst>
          </p:cNvPr>
          <p:cNvSpPr/>
          <p:nvPr/>
        </p:nvSpPr>
        <p:spPr>
          <a:xfrm>
            <a:off x="3704538" y="2960672"/>
            <a:ext cx="1539551" cy="8940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누적 경험치</a:t>
            </a:r>
            <a:r>
              <a:rPr lang="en-US" altLang="ko-KR" sz="1500" dirty="0"/>
              <a:t>,</a:t>
            </a:r>
          </a:p>
          <a:p>
            <a:pPr algn="ctr"/>
            <a:r>
              <a:rPr lang="ko-KR" altLang="en-US" sz="1500" dirty="0"/>
              <a:t>이번 달 </a:t>
            </a:r>
            <a:r>
              <a:rPr lang="ko-KR" altLang="en-US" sz="1500" dirty="0" err="1"/>
              <a:t>달성률</a:t>
            </a:r>
            <a:r>
              <a:rPr lang="ko-KR" altLang="en-US" sz="1500" dirty="0"/>
              <a:t> </a:t>
            </a:r>
            <a:endParaRPr lang="en-US" altLang="ko-KR" sz="1500" dirty="0"/>
          </a:p>
          <a:p>
            <a:pPr algn="ctr"/>
            <a:r>
              <a:rPr lang="ko-KR" altLang="en-US" sz="1500" dirty="0"/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558312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B818981-5237-495E-141B-CA65A77E20E2}"/>
              </a:ext>
            </a:extLst>
          </p:cNvPr>
          <p:cNvSpPr/>
          <p:nvPr/>
        </p:nvSpPr>
        <p:spPr>
          <a:xfrm>
            <a:off x="2864498" y="3512973"/>
            <a:ext cx="1558212" cy="625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3D32783-EB3D-7D96-3884-CB9F82692C45}"/>
              </a:ext>
            </a:extLst>
          </p:cNvPr>
          <p:cNvSpPr/>
          <p:nvPr/>
        </p:nvSpPr>
        <p:spPr>
          <a:xfrm>
            <a:off x="5237584" y="5527600"/>
            <a:ext cx="1558212" cy="625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프로필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7DD617E-1F19-6359-D482-25FCDD47EA90}"/>
              </a:ext>
            </a:extLst>
          </p:cNvPr>
          <p:cNvSpPr/>
          <p:nvPr/>
        </p:nvSpPr>
        <p:spPr>
          <a:xfrm>
            <a:off x="5237584" y="3512971"/>
            <a:ext cx="1558212" cy="625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사용자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5E965C-D142-B1FD-414F-CFD6D56FADFD}"/>
              </a:ext>
            </a:extLst>
          </p:cNvPr>
          <p:cNvSpPr/>
          <p:nvPr/>
        </p:nvSpPr>
        <p:spPr>
          <a:xfrm>
            <a:off x="7610670" y="3512971"/>
            <a:ext cx="1558212" cy="625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리스트 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CE4252-4325-BEDD-7D45-D02C6CD140E6}"/>
              </a:ext>
            </a:extLst>
          </p:cNvPr>
          <p:cNvSpPr/>
          <p:nvPr/>
        </p:nvSpPr>
        <p:spPr>
          <a:xfrm>
            <a:off x="551750" y="1492895"/>
            <a:ext cx="1558212" cy="625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화폐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4B9296-82EC-3BF2-416D-0B31367E8EA2}"/>
              </a:ext>
            </a:extLst>
          </p:cNvPr>
          <p:cNvSpPr/>
          <p:nvPr/>
        </p:nvSpPr>
        <p:spPr>
          <a:xfrm>
            <a:off x="551750" y="3512972"/>
            <a:ext cx="1558212" cy="625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경험치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8E6401C-B49B-6857-9F96-FC9B8EDA051C}"/>
              </a:ext>
            </a:extLst>
          </p:cNvPr>
          <p:cNvSpPr/>
          <p:nvPr/>
        </p:nvSpPr>
        <p:spPr>
          <a:xfrm>
            <a:off x="551750" y="5533049"/>
            <a:ext cx="1558212" cy="625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0D5FE5E-D71B-227A-9004-BD7FCBBC0035}"/>
              </a:ext>
            </a:extLst>
          </p:cNvPr>
          <p:cNvSpPr/>
          <p:nvPr/>
        </p:nvSpPr>
        <p:spPr>
          <a:xfrm>
            <a:off x="9935548" y="3512970"/>
            <a:ext cx="1558212" cy="625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일정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EF26DFA-35E3-D479-AC9D-38D667899C09}"/>
              </a:ext>
            </a:extLst>
          </p:cNvPr>
          <p:cNvSpPr/>
          <p:nvPr/>
        </p:nvSpPr>
        <p:spPr>
          <a:xfrm>
            <a:off x="9935548" y="1492893"/>
            <a:ext cx="1558212" cy="625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타이머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8472270-717C-EC4A-6CCD-10D95E1D7E11}"/>
              </a:ext>
            </a:extLst>
          </p:cNvPr>
          <p:cNvSpPr/>
          <p:nvPr/>
        </p:nvSpPr>
        <p:spPr>
          <a:xfrm>
            <a:off x="9935548" y="5533047"/>
            <a:ext cx="1558212" cy="625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일정</a:t>
            </a:r>
            <a:r>
              <a:rPr lang="en-US" altLang="ko-KR" dirty="0">
                <a:solidFill>
                  <a:schemeClr val="tx1"/>
                </a:solidFill>
              </a:rPr>
              <a:t>_</a:t>
            </a:r>
            <a:r>
              <a:rPr lang="ko-KR" altLang="en-US" dirty="0">
                <a:solidFill>
                  <a:schemeClr val="tx1"/>
                </a:solidFill>
              </a:rPr>
              <a:t>상태 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1838BDC-F773-0628-A70A-AE57CF5044FF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V="1">
            <a:off x="6016690" y="4138122"/>
            <a:ext cx="0" cy="13894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E67C561-0E12-F412-E1FE-713B6B15CE3B}"/>
              </a:ext>
            </a:extLst>
          </p:cNvPr>
          <p:cNvCxnSpPr>
            <a:cxnSpLocks/>
          </p:cNvCxnSpPr>
          <p:nvPr/>
        </p:nvCxnSpPr>
        <p:spPr>
          <a:xfrm>
            <a:off x="10714654" y="4138121"/>
            <a:ext cx="0" cy="13949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32A435C-7FB3-EA6B-0970-AF0448A346A7}"/>
              </a:ext>
            </a:extLst>
          </p:cNvPr>
          <p:cNvCxnSpPr>
            <a:cxnSpLocks/>
            <a:stCxn id="8" idx="3"/>
            <a:endCxn id="3" idx="1"/>
          </p:cNvCxnSpPr>
          <p:nvPr/>
        </p:nvCxnSpPr>
        <p:spPr>
          <a:xfrm>
            <a:off x="2109962" y="3825548"/>
            <a:ext cx="7545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512B9EB-47B9-38B0-B4BF-F44D980421E7}"/>
              </a:ext>
            </a:extLst>
          </p:cNvPr>
          <p:cNvCxnSpPr>
            <a:stCxn id="3" idx="3"/>
            <a:endCxn id="5" idx="1"/>
          </p:cNvCxnSpPr>
          <p:nvPr/>
        </p:nvCxnSpPr>
        <p:spPr>
          <a:xfrm flipV="1">
            <a:off x="4422710" y="3825547"/>
            <a:ext cx="814874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19103E5-0914-32EC-9C04-4806E22B0095}"/>
              </a:ext>
            </a:extLst>
          </p:cNvPr>
          <p:cNvCxnSpPr/>
          <p:nvPr/>
        </p:nvCxnSpPr>
        <p:spPr>
          <a:xfrm flipV="1">
            <a:off x="6792686" y="3825544"/>
            <a:ext cx="814874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19D36BB-9115-2DDE-ABFA-8CC0C132478F}"/>
              </a:ext>
            </a:extLst>
          </p:cNvPr>
          <p:cNvCxnSpPr>
            <a:cxnSpLocks/>
            <a:endCxn id="12" idx="2"/>
          </p:cNvCxnSpPr>
          <p:nvPr/>
        </p:nvCxnSpPr>
        <p:spPr>
          <a:xfrm flipH="1" flipV="1">
            <a:off x="10714654" y="2118044"/>
            <a:ext cx="6532" cy="13949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736114B-9FD8-77E8-4ED2-E11963159860}"/>
              </a:ext>
            </a:extLst>
          </p:cNvPr>
          <p:cNvSpPr txBox="1"/>
          <p:nvPr/>
        </p:nvSpPr>
        <p:spPr>
          <a:xfrm>
            <a:off x="291494" y="285115"/>
            <a:ext cx="11607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/>
              <a:t>도메인 모델 분석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13904E9-005D-9CAF-D179-021764F54930}"/>
              </a:ext>
            </a:extLst>
          </p:cNvPr>
          <p:cNvSpPr txBox="1"/>
          <p:nvPr/>
        </p:nvSpPr>
        <p:spPr>
          <a:xfrm>
            <a:off x="5732886" y="5137493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3D456A-36E6-6337-CC82-CDBAF4222A80}"/>
              </a:ext>
            </a:extLst>
          </p:cNvPr>
          <p:cNvSpPr txBox="1"/>
          <p:nvPr/>
        </p:nvSpPr>
        <p:spPr>
          <a:xfrm>
            <a:off x="4449151" y="3428999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6D4309-1E99-D9E2-89C4-72CAB603CC20}"/>
              </a:ext>
            </a:extLst>
          </p:cNvPr>
          <p:cNvSpPr txBox="1"/>
          <p:nvPr/>
        </p:nvSpPr>
        <p:spPr>
          <a:xfrm>
            <a:off x="5005881" y="3427510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68CB52-655D-EF66-609C-0DE6FD47F6B1}"/>
              </a:ext>
            </a:extLst>
          </p:cNvPr>
          <p:cNvSpPr txBox="1"/>
          <p:nvPr/>
        </p:nvSpPr>
        <p:spPr>
          <a:xfrm>
            <a:off x="5736774" y="4192190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B44B44-E97F-3D0C-00F3-1E4D89D2410E}"/>
              </a:ext>
            </a:extLst>
          </p:cNvPr>
          <p:cNvSpPr txBox="1"/>
          <p:nvPr/>
        </p:nvSpPr>
        <p:spPr>
          <a:xfrm>
            <a:off x="6789577" y="3427511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C85923F-4D33-BCB9-3B48-D0F948BD4C61}"/>
              </a:ext>
            </a:extLst>
          </p:cNvPr>
          <p:cNvSpPr txBox="1"/>
          <p:nvPr/>
        </p:nvSpPr>
        <p:spPr>
          <a:xfrm>
            <a:off x="7305563" y="3427510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*</a:t>
            </a:r>
            <a:endParaRPr lang="ko-KR" altLang="en-US" sz="14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24FAF4-4500-EA1C-A3D7-611DC3DB7182}"/>
              </a:ext>
            </a:extLst>
          </p:cNvPr>
          <p:cNvSpPr txBox="1"/>
          <p:nvPr/>
        </p:nvSpPr>
        <p:spPr>
          <a:xfrm>
            <a:off x="2129093" y="1805468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1D17446-92B1-87AF-0B1A-A297D279F8DF}"/>
              </a:ext>
            </a:extLst>
          </p:cNvPr>
          <p:cNvSpPr txBox="1"/>
          <p:nvPr/>
        </p:nvSpPr>
        <p:spPr>
          <a:xfrm>
            <a:off x="3419986" y="3097889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09120A1-02E7-86A7-BF7D-09AC8A82DA8D}"/>
              </a:ext>
            </a:extLst>
          </p:cNvPr>
          <p:cNvSpPr txBox="1"/>
          <p:nvPr/>
        </p:nvSpPr>
        <p:spPr>
          <a:xfrm>
            <a:off x="2558141" y="3435283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3E84428-4ECD-6826-2289-17E8F15446CE}"/>
              </a:ext>
            </a:extLst>
          </p:cNvPr>
          <p:cNvSpPr txBox="1"/>
          <p:nvPr/>
        </p:nvSpPr>
        <p:spPr>
          <a:xfrm>
            <a:off x="2111520" y="3435436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B1CADF0-E27E-9074-F534-9C9E3281D353}"/>
              </a:ext>
            </a:extLst>
          </p:cNvPr>
          <p:cNvSpPr txBox="1"/>
          <p:nvPr/>
        </p:nvSpPr>
        <p:spPr>
          <a:xfrm>
            <a:off x="3363689" y="4245431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2B53D9A-29F5-9298-9738-7846F8F6F3A6}"/>
              </a:ext>
            </a:extLst>
          </p:cNvPr>
          <p:cNvSpPr txBox="1"/>
          <p:nvPr/>
        </p:nvSpPr>
        <p:spPr>
          <a:xfrm>
            <a:off x="2111520" y="5537845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*</a:t>
            </a:r>
            <a:endParaRPr lang="ko-KR" altLang="en-US" sz="14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89BBC18-25C2-E172-1775-107F56068C90}"/>
              </a:ext>
            </a:extLst>
          </p:cNvPr>
          <p:cNvSpPr txBox="1"/>
          <p:nvPr/>
        </p:nvSpPr>
        <p:spPr>
          <a:xfrm>
            <a:off x="8115925" y="2131907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*</a:t>
            </a:r>
            <a:endParaRPr lang="ko-KR" altLang="en-US" sz="14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48F1817-4AF4-AEAC-2FBD-58910CA30AC6}"/>
              </a:ext>
            </a:extLst>
          </p:cNvPr>
          <p:cNvSpPr txBox="1"/>
          <p:nvPr/>
        </p:nvSpPr>
        <p:spPr>
          <a:xfrm>
            <a:off x="9168882" y="1495387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*</a:t>
            </a:r>
            <a:endParaRPr lang="ko-KR" altLang="en-US" sz="14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B934A79-05DD-F66A-3624-F93D92F88C4B}"/>
              </a:ext>
            </a:extLst>
          </p:cNvPr>
          <p:cNvSpPr txBox="1"/>
          <p:nvPr/>
        </p:nvSpPr>
        <p:spPr>
          <a:xfrm>
            <a:off x="10721186" y="3108426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B9A0560-9BFF-24C8-5F1F-DFFBB8BE723A}"/>
              </a:ext>
            </a:extLst>
          </p:cNvPr>
          <p:cNvSpPr txBox="1"/>
          <p:nvPr/>
        </p:nvSpPr>
        <p:spPr>
          <a:xfrm>
            <a:off x="10721186" y="4186980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D9BD52D-4D3C-D032-1804-1992EB8E9F4A}"/>
              </a:ext>
            </a:extLst>
          </p:cNvPr>
          <p:cNvSpPr txBox="1"/>
          <p:nvPr/>
        </p:nvSpPr>
        <p:spPr>
          <a:xfrm>
            <a:off x="10721186" y="5176411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315550B-746C-B7AA-1E3C-299E79208CC3}"/>
              </a:ext>
            </a:extLst>
          </p:cNvPr>
          <p:cNvSpPr txBox="1"/>
          <p:nvPr/>
        </p:nvSpPr>
        <p:spPr>
          <a:xfrm>
            <a:off x="10721186" y="2175498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*</a:t>
            </a:r>
            <a:endParaRPr lang="ko-KR" altLang="en-US" sz="1400" b="1" dirty="0"/>
          </a:p>
        </p:txBody>
      </p: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44FD3132-7F0A-2FEE-6776-0222817E71F0}"/>
              </a:ext>
            </a:extLst>
          </p:cNvPr>
          <p:cNvCxnSpPr>
            <a:stCxn id="7" idx="3"/>
            <a:endCxn id="3" idx="0"/>
          </p:cNvCxnSpPr>
          <p:nvPr/>
        </p:nvCxnSpPr>
        <p:spPr>
          <a:xfrm>
            <a:off x="2109962" y="1805471"/>
            <a:ext cx="1533642" cy="1707502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3DC3AE13-E439-55C0-4BE4-8D8D649846C5}"/>
              </a:ext>
            </a:extLst>
          </p:cNvPr>
          <p:cNvCxnSpPr>
            <a:stCxn id="9" idx="3"/>
            <a:endCxn id="3" idx="2"/>
          </p:cNvCxnSpPr>
          <p:nvPr/>
        </p:nvCxnSpPr>
        <p:spPr>
          <a:xfrm flipV="1">
            <a:off x="2109962" y="4138124"/>
            <a:ext cx="1533642" cy="1707501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46514DE-CF2B-260A-896F-61A0A45DB968}"/>
              </a:ext>
            </a:extLst>
          </p:cNvPr>
          <p:cNvSpPr/>
          <p:nvPr/>
        </p:nvSpPr>
        <p:spPr>
          <a:xfrm>
            <a:off x="7610670" y="1488094"/>
            <a:ext cx="1558212" cy="625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리스트</a:t>
            </a:r>
            <a:r>
              <a:rPr lang="en-US" altLang="ko-KR" dirty="0">
                <a:solidFill>
                  <a:schemeClr val="tx1"/>
                </a:solidFill>
              </a:rPr>
              <a:t>_</a:t>
            </a:r>
            <a:r>
              <a:rPr lang="ko-KR" altLang="en-US" dirty="0">
                <a:solidFill>
                  <a:schemeClr val="tx1"/>
                </a:solidFill>
              </a:rPr>
              <a:t>일정  </a:t>
            </a: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BCEA3160-8071-2885-A275-4F53B2EF95E2}"/>
              </a:ext>
            </a:extLst>
          </p:cNvPr>
          <p:cNvCxnSpPr>
            <a:cxnSpLocks/>
            <a:stCxn id="6" idx="3"/>
            <a:endCxn id="2" idx="2"/>
          </p:cNvCxnSpPr>
          <p:nvPr/>
        </p:nvCxnSpPr>
        <p:spPr>
          <a:xfrm flipH="1" flipV="1">
            <a:off x="8389776" y="2113245"/>
            <a:ext cx="779106" cy="1712302"/>
          </a:xfrm>
          <a:prstGeom prst="bentConnector4">
            <a:avLst>
              <a:gd name="adj1" fmla="val -29341"/>
              <a:gd name="adj2" fmla="val 59127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BFEBF80-F1D8-042D-F918-C4595FF021DC}"/>
              </a:ext>
            </a:extLst>
          </p:cNvPr>
          <p:cNvSpPr txBox="1"/>
          <p:nvPr/>
        </p:nvSpPr>
        <p:spPr>
          <a:xfrm>
            <a:off x="9162662" y="3820138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136DD208-7B20-C680-0A8B-859E38665D5B}"/>
              </a:ext>
            </a:extLst>
          </p:cNvPr>
          <p:cNvCxnSpPr>
            <a:cxnSpLocks/>
            <a:stCxn id="11" idx="1"/>
            <a:endCxn id="2" idx="3"/>
          </p:cNvCxnSpPr>
          <p:nvPr/>
        </p:nvCxnSpPr>
        <p:spPr>
          <a:xfrm rot="10800000">
            <a:off x="9168882" y="1800670"/>
            <a:ext cx="766666" cy="2024876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8BFEE29-0B0A-A9F6-9410-85599FE0A612}"/>
              </a:ext>
            </a:extLst>
          </p:cNvPr>
          <p:cNvSpPr txBox="1"/>
          <p:nvPr/>
        </p:nvSpPr>
        <p:spPr>
          <a:xfrm>
            <a:off x="9700107" y="3820138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10400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타원 256">
            <a:extLst>
              <a:ext uri="{FF2B5EF4-FFF2-40B4-BE49-F238E27FC236}">
                <a16:creationId xmlns:a16="http://schemas.microsoft.com/office/drawing/2014/main" id="{BDD1AA8C-9D8B-69A4-02F7-EAA49D62BFF2}"/>
              </a:ext>
            </a:extLst>
          </p:cNvPr>
          <p:cNvSpPr/>
          <p:nvPr/>
        </p:nvSpPr>
        <p:spPr>
          <a:xfrm>
            <a:off x="10974400" y="2300799"/>
            <a:ext cx="111506" cy="105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타원 240">
            <a:extLst>
              <a:ext uri="{FF2B5EF4-FFF2-40B4-BE49-F238E27FC236}">
                <a16:creationId xmlns:a16="http://schemas.microsoft.com/office/drawing/2014/main" id="{EEBE377E-0328-E44B-C3B1-0C4126CCFAA3}"/>
              </a:ext>
            </a:extLst>
          </p:cNvPr>
          <p:cNvSpPr/>
          <p:nvPr/>
        </p:nvSpPr>
        <p:spPr>
          <a:xfrm>
            <a:off x="9456501" y="1862933"/>
            <a:ext cx="111506" cy="105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F2E50974-2F6D-DEF0-0FB0-8AD496E38DAF}"/>
              </a:ext>
            </a:extLst>
          </p:cNvPr>
          <p:cNvSpPr/>
          <p:nvPr/>
        </p:nvSpPr>
        <p:spPr>
          <a:xfrm>
            <a:off x="8480763" y="2587782"/>
            <a:ext cx="111506" cy="105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4A0FD7CF-D434-B9A5-DB07-5B08B0944F91}"/>
              </a:ext>
            </a:extLst>
          </p:cNvPr>
          <p:cNvSpPr/>
          <p:nvPr/>
        </p:nvSpPr>
        <p:spPr>
          <a:xfrm>
            <a:off x="7046115" y="3744333"/>
            <a:ext cx="111506" cy="105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7F02C4E0-49E4-A885-940E-82C612F8692D}"/>
              </a:ext>
            </a:extLst>
          </p:cNvPr>
          <p:cNvSpPr/>
          <p:nvPr/>
        </p:nvSpPr>
        <p:spPr>
          <a:xfrm>
            <a:off x="2104365" y="5966530"/>
            <a:ext cx="111506" cy="105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4769A5-C0EF-CB2C-229E-B06EB51F6850}"/>
              </a:ext>
            </a:extLst>
          </p:cNvPr>
          <p:cNvSpPr/>
          <p:nvPr/>
        </p:nvSpPr>
        <p:spPr>
          <a:xfrm>
            <a:off x="388151" y="1119676"/>
            <a:ext cx="1639853" cy="9797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COIN_ID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350" dirty="0">
                <a:solidFill>
                  <a:schemeClr val="tx1"/>
                </a:solidFill>
              </a:rPr>
              <a:t>CHARACTER_ID(FK)</a:t>
            </a:r>
          </a:p>
          <a:p>
            <a:r>
              <a:rPr lang="en-US" altLang="ko-KR" sz="1350" dirty="0">
                <a:solidFill>
                  <a:schemeClr val="tx1"/>
                </a:solidFill>
              </a:rPr>
              <a:t>COIN_ALL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75A6E38-DE70-DABB-19EB-D857541271CF}"/>
              </a:ext>
            </a:extLst>
          </p:cNvPr>
          <p:cNvCxnSpPr>
            <a:cxnSpLocks/>
            <a:stCxn id="112" idx="2"/>
            <a:endCxn id="118" idx="0"/>
          </p:cNvCxnSpPr>
          <p:nvPr/>
        </p:nvCxnSpPr>
        <p:spPr>
          <a:xfrm flipH="1">
            <a:off x="5813905" y="4156777"/>
            <a:ext cx="5636" cy="15544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26CC9C7-6D4E-A3DF-4E37-06C260A62CA9}"/>
              </a:ext>
            </a:extLst>
          </p:cNvPr>
          <p:cNvCxnSpPr>
            <a:cxnSpLocks/>
            <a:endCxn id="127" idx="0"/>
          </p:cNvCxnSpPr>
          <p:nvPr/>
        </p:nvCxnSpPr>
        <p:spPr>
          <a:xfrm>
            <a:off x="11026952" y="2204757"/>
            <a:ext cx="0" cy="10329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E951B0E-3DD7-9527-375D-F82CB8B47F90}"/>
              </a:ext>
            </a:extLst>
          </p:cNvPr>
          <p:cNvCxnSpPr>
            <a:cxnSpLocks/>
            <a:stCxn id="127" idx="2"/>
          </p:cNvCxnSpPr>
          <p:nvPr/>
        </p:nvCxnSpPr>
        <p:spPr>
          <a:xfrm>
            <a:off x="11026952" y="4388496"/>
            <a:ext cx="0" cy="9962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0C12034-BCB9-3697-B35C-C88D4DE71A46}"/>
              </a:ext>
            </a:extLst>
          </p:cNvPr>
          <p:cNvCxnSpPr>
            <a:cxnSpLocks/>
          </p:cNvCxnSpPr>
          <p:nvPr/>
        </p:nvCxnSpPr>
        <p:spPr>
          <a:xfrm>
            <a:off x="1946364" y="3806886"/>
            <a:ext cx="7545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F8B6F04-EF62-C228-A81C-52F3F6694163}"/>
              </a:ext>
            </a:extLst>
          </p:cNvPr>
          <p:cNvCxnSpPr>
            <a:cxnSpLocks/>
          </p:cNvCxnSpPr>
          <p:nvPr/>
        </p:nvCxnSpPr>
        <p:spPr>
          <a:xfrm flipV="1">
            <a:off x="4259112" y="3806885"/>
            <a:ext cx="814874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AE3A647-B284-FD5C-DA12-C25B1C62D722}"/>
              </a:ext>
            </a:extLst>
          </p:cNvPr>
          <p:cNvCxnSpPr>
            <a:cxnSpLocks/>
          </p:cNvCxnSpPr>
          <p:nvPr/>
        </p:nvCxnSpPr>
        <p:spPr>
          <a:xfrm>
            <a:off x="6621273" y="3793510"/>
            <a:ext cx="67541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351ED788-0682-DC82-8A32-43D52A2DEDBE}"/>
              </a:ext>
            </a:extLst>
          </p:cNvPr>
          <p:cNvCxnSpPr>
            <a:cxnSpLocks/>
          </p:cNvCxnSpPr>
          <p:nvPr/>
        </p:nvCxnSpPr>
        <p:spPr>
          <a:xfrm>
            <a:off x="388152" y="1502225"/>
            <a:ext cx="1645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F2CF7E6-385A-E341-17DB-1A0C5C701BA7}"/>
              </a:ext>
            </a:extLst>
          </p:cNvPr>
          <p:cNvSpPr txBox="1"/>
          <p:nvPr/>
        </p:nvSpPr>
        <p:spPr>
          <a:xfrm>
            <a:off x="388151" y="706622"/>
            <a:ext cx="126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COIN</a:t>
            </a:r>
            <a:endParaRPr lang="ko-KR" altLang="en-US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E05E63C-DF38-AA1A-F5D2-6A60F7E33320}"/>
              </a:ext>
            </a:extLst>
          </p:cNvPr>
          <p:cNvSpPr/>
          <p:nvPr/>
        </p:nvSpPr>
        <p:spPr>
          <a:xfrm>
            <a:off x="353936" y="3315483"/>
            <a:ext cx="1639853" cy="9797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EXP_ID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350" dirty="0">
                <a:solidFill>
                  <a:schemeClr val="tx1"/>
                </a:solidFill>
              </a:rPr>
              <a:t>CHARACTER_ID(FK)</a:t>
            </a:r>
          </a:p>
          <a:p>
            <a:r>
              <a:rPr lang="en-US" altLang="ko-KR" sz="1350" dirty="0">
                <a:solidFill>
                  <a:schemeClr val="tx1"/>
                </a:solidFill>
              </a:rPr>
              <a:t>EXP_ALL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C7FF92D0-46E0-2C00-33D7-050D107A12CF}"/>
              </a:ext>
            </a:extLst>
          </p:cNvPr>
          <p:cNvCxnSpPr>
            <a:cxnSpLocks/>
          </p:cNvCxnSpPr>
          <p:nvPr/>
        </p:nvCxnSpPr>
        <p:spPr>
          <a:xfrm>
            <a:off x="353937" y="3698032"/>
            <a:ext cx="1645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415131D-5A98-4D15-50F8-B3E6100E1B00}"/>
              </a:ext>
            </a:extLst>
          </p:cNvPr>
          <p:cNvSpPr txBox="1"/>
          <p:nvPr/>
        </p:nvSpPr>
        <p:spPr>
          <a:xfrm>
            <a:off x="353936" y="2902429"/>
            <a:ext cx="126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EXP</a:t>
            </a:r>
            <a:endParaRPr lang="ko-KR" altLang="en-US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D975B715-047E-B729-27AD-EEFCC8345112}"/>
              </a:ext>
            </a:extLst>
          </p:cNvPr>
          <p:cNvSpPr/>
          <p:nvPr/>
        </p:nvSpPr>
        <p:spPr>
          <a:xfrm>
            <a:off x="357042" y="5473964"/>
            <a:ext cx="1639853" cy="1080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ITEM_ID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350" dirty="0">
                <a:solidFill>
                  <a:schemeClr val="tx1"/>
                </a:solidFill>
              </a:rPr>
              <a:t>CHARACTER_ID(FK)</a:t>
            </a:r>
          </a:p>
          <a:p>
            <a:r>
              <a:rPr lang="en-US" altLang="ko-KR" sz="1350" dirty="0">
                <a:solidFill>
                  <a:schemeClr val="tx1"/>
                </a:solidFill>
              </a:rPr>
              <a:t>WEARING_STATUS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F705C397-D361-B75C-7DB4-02BAFA1FF3BA}"/>
              </a:ext>
            </a:extLst>
          </p:cNvPr>
          <p:cNvCxnSpPr>
            <a:cxnSpLocks/>
          </p:cNvCxnSpPr>
          <p:nvPr/>
        </p:nvCxnSpPr>
        <p:spPr>
          <a:xfrm>
            <a:off x="357043" y="5865844"/>
            <a:ext cx="1645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EE29D40-007B-8CC5-BB28-AF940A8C28FD}"/>
              </a:ext>
            </a:extLst>
          </p:cNvPr>
          <p:cNvSpPr txBox="1"/>
          <p:nvPr/>
        </p:nvSpPr>
        <p:spPr>
          <a:xfrm>
            <a:off x="388151" y="5025584"/>
            <a:ext cx="126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ITEM</a:t>
            </a:r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61FB962-61A8-2DF0-5166-F3BB24DFC1C4}"/>
              </a:ext>
            </a:extLst>
          </p:cNvPr>
          <p:cNvSpPr/>
          <p:nvPr/>
        </p:nvSpPr>
        <p:spPr>
          <a:xfrm>
            <a:off x="2633718" y="3309260"/>
            <a:ext cx="1639853" cy="9797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CHARACTER_ID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350" dirty="0">
                <a:solidFill>
                  <a:schemeClr val="tx1"/>
                </a:solidFill>
              </a:rPr>
              <a:t>MEMBER_ID(FK)</a:t>
            </a:r>
          </a:p>
          <a:p>
            <a:r>
              <a:rPr lang="en-US" altLang="ko-KR" sz="1350" dirty="0">
                <a:solidFill>
                  <a:schemeClr val="tx1"/>
                </a:solidFill>
              </a:rPr>
              <a:t>LEVEL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447DB5F0-C1D5-C9FA-EDB2-51222F91AE3F}"/>
              </a:ext>
            </a:extLst>
          </p:cNvPr>
          <p:cNvCxnSpPr>
            <a:cxnSpLocks/>
          </p:cNvCxnSpPr>
          <p:nvPr/>
        </p:nvCxnSpPr>
        <p:spPr>
          <a:xfrm>
            <a:off x="2633719" y="3691809"/>
            <a:ext cx="1645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0D7B78CB-DF8C-573B-F760-2E8C8BE982A0}"/>
              </a:ext>
            </a:extLst>
          </p:cNvPr>
          <p:cNvSpPr txBox="1"/>
          <p:nvPr/>
        </p:nvSpPr>
        <p:spPr>
          <a:xfrm>
            <a:off x="3404633" y="2894832"/>
            <a:ext cx="161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CHARACTER</a:t>
            </a:r>
            <a:endParaRPr lang="ko-KR" altLang="en-US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CF821A64-1D7E-D394-DA9A-A59CD87E72C9}"/>
              </a:ext>
            </a:extLst>
          </p:cNvPr>
          <p:cNvSpPr/>
          <p:nvPr/>
        </p:nvSpPr>
        <p:spPr>
          <a:xfrm>
            <a:off x="5025543" y="3338146"/>
            <a:ext cx="1587996" cy="818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MEMBER_ID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350" dirty="0">
                <a:solidFill>
                  <a:schemeClr val="tx1"/>
                </a:solidFill>
              </a:rPr>
              <a:t>NICKNAME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B3F250E1-FD98-1243-0C8D-F04447BA6C4A}"/>
              </a:ext>
            </a:extLst>
          </p:cNvPr>
          <p:cNvCxnSpPr>
            <a:cxnSpLocks/>
          </p:cNvCxnSpPr>
          <p:nvPr/>
        </p:nvCxnSpPr>
        <p:spPr>
          <a:xfrm>
            <a:off x="5034873" y="3735351"/>
            <a:ext cx="1587997" cy="27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A69C0FB9-86E4-1CF8-4394-3655527D558A}"/>
              </a:ext>
            </a:extLst>
          </p:cNvPr>
          <p:cNvSpPr txBox="1"/>
          <p:nvPr/>
        </p:nvSpPr>
        <p:spPr>
          <a:xfrm>
            <a:off x="5033322" y="2894832"/>
            <a:ext cx="1177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MEMBER</a:t>
            </a:r>
            <a:endParaRPr lang="ko-KR" altLang="en-US" dirty="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79884AA8-B34A-C980-1FA5-1792D8E8C7B9}"/>
              </a:ext>
            </a:extLst>
          </p:cNvPr>
          <p:cNvSpPr/>
          <p:nvPr/>
        </p:nvSpPr>
        <p:spPr>
          <a:xfrm>
            <a:off x="5019907" y="5711233"/>
            <a:ext cx="1587996" cy="818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PROFILE_ID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350" dirty="0">
                <a:solidFill>
                  <a:schemeClr val="tx1"/>
                </a:solidFill>
              </a:rPr>
              <a:t>MEMBER_ID(FK)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5BBA295-DCAA-4211-5C49-841F5A3CD31F}"/>
              </a:ext>
            </a:extLst>
          </p:cNvPr>
          <p:cNvCxnSpPr>
            <a:cxnSpLocks/>
          </p:cNvCxnSpPr>
          <p:nvPr/>
        </p:nvCxnSpPr>
        <p:spPr>
          <a:xfrm>
            <a:off x="5019322" y="6108438"/>
            <a:ext cx="1587997" cy="27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2745B647-EAFC-56EF-CDC9-DB1BBA7FD80E}"/>
              </a:ext>
            </a:extLst>
          </p:cNvPr>
          <p:cNvSpPr txBox="1"/>
          <p:nvPr/>
        </p:nvSpPr>
        <p:spPr>
          <a:xfrm>
            <a:off x="4666549" y="5267919"/>
            <a:ext cx="1177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PROFILE</a:t>
            </a:r>
            <a:endParaRPr lang="ko-KR" altLang="en-US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D95DC42D-E3C6-F2DD-3C7D-85DBC37D4161}"/>
              </a:ext>
            </a:extLst>
          </p:cNvPr>
          <p:cNvSpPr/>
          <p:nvPr/>
        </p:nvSpPr>
        <p:spPr>
          <a:xfrm>
            <a:off x="7260887" y="3248300"/>
            <a:ext cx="1639853" cy="1150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LISTS_ID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350" dirty="0">
                <a:solidFill>
                  <a:schemeClr val="tx1"/>
                </a:solidFill>
              </a:rPr>
              <a:t>MEMBER_ID(FK)</a:t>
            </a:r>
          </a:p>
          <a:p>
            <a:r>
              <a:rPr lang="en-US" altLang="ko-KR" sz="1350" dirty="0">
                <a:solidFill>
                  <a:schemeClr val="tx1"/>
                </a:solidFill>
              </a:rPr>
              <a:t>LISTS_DATE</a:t>
            </a:r>
          </a:p>
          <a:p>
            <a:r>
              <a:rPr lang="en-US" altLang="ko-KR" sz="1350" dirty="0">
                <a:solidFill>
                  <a:schemeClr val="tx1"/>
                </a:solidFill>
              </a:rPr>
              <a:t>LISTS_TASKS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290EED19-3812-1ED1-147C-D2B26A9F7F24}"/>
              </a:ext>
            </a:extLst>
          </p:cNvPr>
          <p:cNvCxnSpPr>
            <a:cxnSpLocks/>
          </p:cNvCxnSpPr>
          <p:nvPr/>
        </p:nvCxnSpPr>
        <p:spPr>
          <a:xfrm>
            <a:off x="7253462" y="3630849"/>
            <a:ext cx="1645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FCD2F7E9-FD1E-9EEF-BE3D-353D9E3EF05D}"/>
              </a:ext>
            </a:extLst>
          </p:cNvPr>
          <p:cNvSpPr txBox="1"/>
          <p:nvPr/>
        </p:nvSpPr>
        <p:spPr>
          <a:xfrm>
            <a:off x="9486981" y="4966838"/>
            <a:ext cx="161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TASK_STATUS</a:t>
            </a:r>
            <a:endParaRPr lang="ko-KR" altLang="en-US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E0A141E-6036-9B80-B07E-962CC7B6C575}"/>
              </a:ext>
            </a:extLst>
          </p:cNvPr>
          <p:cNvSpPr txBox="1"/>
          <p:nvPr/>
        </p:nvSpPr>
        <p:spPr>
          <a:xfrm>
            <a:off x="10237327" y="619990"/>
            <a:ext cx="161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TIMER</a:t>
            </a:r>
            <a:endParaRPr lang="ko-KR" alt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7A14DCB-B86D-04A0-AE2E-3E73C22075C3}"/>
              </a:ext>
            </a:extLst>
          </p:cNvPr>
          <p:cNvSpPr txBox="1"/>
          <p:nvPr/>
        </p:nvSpPr>
        <p:spPr>
          <a:xfrm>
            <a:off x="10213391" y="2828733"/>
            <a:ext cx="161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TASK</a:t>
            </a:r>
            <a:endParaRPr lang="ko-KR" altLang="en-US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9CADA00-89B9-F660-B179-409A98117577}"/>
              </a:ext>
            </a:extLst>
          </p:cNvPr>
          <p:cNvSpPr txBox="1"/>
          <p:nvPr/>
        </p:nvSpPr>
        <p:spPr>
          <a:xfrm>
            <a:off x="7253462" y="2833198"/>
            <a:ext cx="161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LISTS</a:t>
            </a:r>
            <a:endParaRPr lang="ko-KR" altLang="en-US" dirty="0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04D78CD3-02C9-1CF6-4423-7C36D9759F5E}"/>
              </a:ext>
            </a:extLst>
          </p:cNvPr>
          <p:cNvSpPr/>
          <p:nvPr/>
        </p:nvSpPr>
        <p:spPr>
          <a:xfrm>
            <a:off x="10207025" y="3237724"/>
            <a:ext cx="1639853" cy="1150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TASK_ID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350" dirty="0">
                <a:solidFill>
                  <a:schemeClr val="tx1"/>
                </a:solidFill>
              </a:rPr>
              <a:t>CONTENT</a:t>
            </a:r>
          </a:p>
          <a:p>
            <a:r>
              <a:rPr lang="en-US" altLang="ko-KR" sz="1350" dirty="0">
                <a:solidFill>
                  <a:schemeClr val="tx1"/>
                </a:solidFill>
              </a:rPr>
              <a:t>START</a:t>
            </a:r>
          </a:p>
          <a:p>
            <a:r>
              <a:rPr lang="en-US" altLang="ko-KR" sz="1350" dirty="0">
                <a:solidFill>
                  <a:schemeClr val="tx1"/>
                </a:solidFill>
              </a:rPr>
              <a:t>END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FDFBA7A3-1BF3-44B5-9062-CD1D27442C17}"/>
              </a:ext>
            </a:extLst>
          </p:cNvPr>
          <p:cNvCxnSpPr>
            <a:cxnSpLocks/>
          </p:cNvCxnSpPr>
          <p:nvPr/>
        </p:nvCxnSpPr>
        <p:spPr>
          <a:xfrm>
            <a:off x="10199600" y="3620273"/>
            <a:ext cx="1645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609479AA-3D0C-A7DF-8B35-519B88A63B76}"/>
              </a:ext>
            </a:extLst>
          </p:cNvPr>
          <p:cNvSpPr/>
          <p:nvPr/>
        </p:nvSpPr>
        <p:spPr>
          <a:xfrm>
            <a:off x="10203347" y="5385628"/>
            <a:ext cx="1639853" cy="1150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TASK_STATUS_ID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350" dirty="0">
                <a:solidFill>
                  <a:schemeClr val="tx1"/>
                </a:solidFill>
              </a:rPr>
              <a:t>TASK_ID(FK)</a:t>
            </a:r>
          </a:p>
          <a:p>
            <a:r>
              <a:rPr lang="en-US" altLang="ko-KR" sz="1350" dirty="0">
                <a:solidFill>
                  <a:schemeClr val="tx1"/>
                </a:solidFill>
              </a:rPr>
              <a:t>STATUS</a:t>
            </a:r>
          </a:p>
          <a:p>
            <a:r>
              <a:rPr lang="en-US" altLang="ko-KR" sz="1350" dirty="0">
                <a:solidFill>
                  <a:schemeClr val="tx1"/>
                </a:solidFill>
              </a:rPr>
              <a:t>TIMER_ONOFF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B3D0493E-5B1D-3504-8CB9-E41B8610C1C5}"/>
              </a:ext>
            </a:extLst>
          </p:cNvPr>
          <p:cNvCxnSpPr>
            <a:cxnSpLocks/>
          </p:cNvCxnSpPr>
          <p:nvPr/>
        </p:nvCxnSpPr>
        <p:spPr>
          <a:xfrm>
            <a:off x="10195922" y="5768177"/>
            <a:ext cx="1645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1FB20B54-05FD-4E93-0A8B-2BAC9F22A167}"/>
              </a:ext>
            </a:extLst>
          </p:cNvPr>
          <p:cNvSpPr/>
          <p:nvPr/>
        </p:nvSpPr>
        <p:spPr>
          <a:xfrm>
            <a:off x="10202018" y="1051122"/>
            <a:ext cx="1639853" cy="1150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TIMER_ID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TASK_ID(FK)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START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END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STATUS</a:t>
            </a:r>
          </a:p>
        </p:txBody>
      </p: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581B7FA4-1FCF-B144-8748-65DBD385B2EF}"/>
              </a:ext>
            </a:extLst>
          </p:cNvPr>
          <p:cNvCxnSpPr>
            <a:cxnSpLocks/>
          </p:cNvCxnSpPr>
          <p:nvPr/>
        </p:nvCxnSpPr>
        <p:spPr>
          <a:xfrm>
            <a:off x="10202018" y="1323943"/>
            <a:ext cx="1645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0D6D5031-3A91-8FB2-F918-92794E82966B}"/>
              </a:ext>
            </a:extLst>
          </p:cNvPr>
          <p:cNvSpPr txBox="1"/>
          <p:nvPr/>
        </p:nvSpPr>
        <p:spPr>
          <a:xfrm>
            <a:off x="291494" y="285115"/>
            <a:ext cx="11607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/>
              <a:t>테이블 설계</a:t>
            </a: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AEF87A67-A77E-F0E3-6D74-71BBFBA50C1B}"/>
              </a:ext>
            </a:extLst>
          </p:cNvPr>
          <p:cNvSpPr/>
          <p:nvPr/>
        </p:nvSpPr>
        <p:spPr>
          <a:xfrm>
            <a:off x="7716589" y="1340816"/>
            <a:ext cx="1639853" cy="1150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LISTS_TASK_ID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350" dirty="0">
                <a:solidFill>
                  <a:schemeClr val="tx1"/>
                </a:solidFill>
              </a:rPr>
              <a:t>LISTS_ID(FK)</a:t>
            </a:r>
          </a:p>
          <a:p>
            <a:r>
              <a:rPr lang="en-US" altLang="ko-KR" sz="1350" dirty="0">
                <a:solidFill>
                  <a:schemeClr val="tx1"/>
                </a:solidFill>
              </a:rPr>
              <a:t>TASK_ID(FK)</a:t>
            </a:r>
          </a:p>
          <a:p>
            <a:r>
              <a:rPr lang="en-US" altLang="ko-KR" sz="1350" dirty="0">
                <a:solidFill>
                  <a:schemeClr val="tx1"/>
                </a:solidFill>
              </a:rPr>
              <a:t>COUNT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B52ED68C-4E4B-1FE8-9F12-7550523824A1}"/>
              </a:ext>
            </a:extLst>
          </p:cNvPr>
          <p:cNvCxnSpPr>
            <a:cxnSpLocks/>
          </p:cNvCxnSpPr>
          <p:nvPr/>
        </p:nvCxnSpPr>
        <p:spPr>
          <a:xfrm>
            <a:off x="7709164" y="1723365"/>
            <a:ext cx="1645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FA5DC6D4-96A1-D3C0-957B-299B37360009}"/>
              </a:ext>
            </a:extLst>
          </p:cNvPr>
          <p:cNvSpPr txBox="1"/>
          <p:nvPr/>
        </p:nvSpPr>
        <p:spPr>
          <a:xfrm>
            <a:off x="7709164" y="925714"/>
            <a:ext cx="161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LISTS_TASK</a:t>
            </a:r>
            <a:endParaRPr lang="ko-KR" altLang="en-US" dirty="0"/>
          </a:p>
        </p:txBody>
      </p: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D51AA2FF-98C2-034D-EB87-744D147A4A82}"/>
              </a:ext>
            </a:extLst>
          </p:cNvPr>
          <p:cNvCxnSpPr>
            <a:cxnSpLocks/>
            <a:stCxn id="121" idx="3"/>
            <a:endCxn id="140" idx="2"/>
          </p:cNvCxnSpPr>
          <p:nvPr/>
        </p:nvCxnSpPr>
        <p:spPr>
          <a:xfrm flipH="1" flipV="1">
            <a:off x="8536516" y="2491588"/>
            <a:ext cx="364224" cy="1332098"/>
          </a:xfrm>
          <a:prstGeom prst="bentConnector4">
            <a:avLst>
              <a:gd name="adj1" fmla="val -62764"/>
              <a:gd name="adj2" fmla="val 71597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연결선: 꺾임 147">
            <a:extLst>
              <a:ext uri="{FF2B5EF4-FFF2-40B4-BE49-F238E27FC236}">
                <a16:creationId xmlns:a16="http://schemas.microsoft.com/office/drawing/2014/main" id="{FBD6D152-FB8E-2A09-FCC6-36401FF2D812}"/>
              </a:ext>
            </a:extLst>
          </p:cNvPr>
          <p:cNvCxnSpPr>
            <a:stCxn id="127" idx="1"/>
            <a:endCxn id="140" idx="3"/>
          </p:cNvCxnSpPr>
          <p:nvPr/>
        </p:nvCxnSpPr>
        <p:spPr>
          <a:xfrm rot="10800000">
            <a:off x="9356443" y="1916202"/>
            <a:ext cx="850583" cy="1896908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68A1B288-AFB3-5A1D-D7DE-3B1123EC0534}"/>
              </a:ext>
            </a:extLst>
          </p:cNvPr>
          <p:cNvCxnSpPr>
            <a:cxnSpLocks/>
          </p:cNvCxnSpPr>
          <p:nvPr/>
        </p:nvCxnSpPr>
        <p:spPr>
          <a:xfrm>
            <a:off x="2500755" y="3726485"/>
            <a:ext cx="0" cy="1531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3136432E-62BD-5BEB-EBDF-11384C2082EA}"/>
              </a:ext>
            </a:extLst>
          </p:cNvPr>
          <p:cNvCxnSpPr>
            <a:cxnSpLocks/>
          </p:cNvCxnSpPr>
          <p:nvPr/>
        </p:nvCxnSpPr>
        <p:spPr>
          <a:xfrm>
            <a:off x="2093319" y="3720263"/>
            <a:ext cx="0" cy="1531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11149FB0-68F6-FF72-094A-A5EFAEAF9B91}"/>
              </a:ext>
            </a:extLst>
          </p:cNvPr>
          <p:cNvCxnSpPr>
            <a:cxnSpLocks/>
          </p:cNvCxnSpPr>
          <p:nvPr/>
        </p:nvCxnSpPr>
        <p:spPr>
          <a:xfrm>
            <a:off x="4379321" y="3720261"/>
            <a:ext cx="0" cy="1531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CC91535E-89A9-2FDC-C4CC-633AEF6613E6}"/>
              </a:ext>
            </a:extLst>
          </p:cNvPr>
          <p:cNvCxnSpPr>
            <a:cxnSpLocks/>
          </p:cNvCxnSpPr>
          <p:nvPr/>
        </p:nvCxnSpPr>
        <p:spPr>
          <a:xfrm>
            <a:off x="4923609" y="3723370"/>
            <a:ext cx="0" cy="1531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38AA3824-F232-1911-97C3-6F37591BB27A}"/>
              </a:ext>
            </a:extLst>
          </p:cNvPr>
          <p:cNvCxnSpPr>
            <a:cxnSpLocks/>
          </p:cNvCxnSpPr>
          <p:nvPr/>
        </p:nvCxnSpPr>
        <p:spPr>
          <a:xfrm>
            <a:off x="6702645" y="3723369"/>
            <a:ext cx="0" cy="1531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E22E4DC1-70C0-3531-A553-32237BB8B883}"/>
              </a:ext>
            </a:extLst>
          </p:cNvPr>
          <p:cNvCxnSpPr>
            <a:stCxn id="103" idx="2"/>
            <a:endCxn id="99" idx="3"/>
          </p:cNvCxnSpPr>
          <p:nvPr/>
        </p:nvCxnSpPr>
        <p:spPr>
          <a:xfrm rot="5400000">
            <a:off x="1862708" y="4423157"/>
            <a:ext cx="1725124" cy="1456750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D641049B-8937-A7DB-8F42-6ED7E320FF20}"/>
              </a:ext>
            </a:extLst>
          </p:cNvPr>
          <p:cNvCxnSpPr>
            <a:cxnSpLocks/>
          </p:cNvCxnSpPr>
          <p:nvPr/>
        </p:nvCxnSpPr>
        <p:spPr>
          <a:xfrm>
            <a:off x="3394710" y="4389120"/>
            <a:ext cx="11901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E890D0AC-4994-712D-5215-BAC0A9175A12}"/>
              </a:ext>
            </a:extLst>
          </p:cNvPr>
          <p:cNvCxnSpPr>
            <a:cxnSpLocks/>
          </p:cNvCxnSpPr>
          <p:nvPr/>
        </p:nvCxnSpPr>
        <p:spPr>
          <a:xfrm>
            <a:off x="2093319" y="5937500"/>
            <a:ext cx="0" cy="1531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337B0B5D-18FD-3361-C2BE-2A4FB273D147}"/>
              </a:ext>
            </a:extLst>
          </p:cNvPr>
          <p:cNvCxnSpPr>
            <a:cxnSpLocks/>
          </p:cNvCxnSpPr>
          <p:nvPr/>
        </p:nvCxnSpPr>
        <p:spPr>
          <a:xfrm flipH="1" flipV="1">
            <a:off x="1996895" y="5953134"/>
            <a:ext cx="96424" cy="609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E2F350C4-3714-87B8-DDEC-A05478589ADF}"/>
              </a:ext>
            </a:extLst>
          </p:cNvPr>
          <p:cNvCxnSpPr>
            <a:cxnSpLocks/>
          </p:cNvCxnSpPr>
          <p:nvPr/>
        </p:nvCxnSpPr>
        <p:spPr>
          <a:xfrm flipV="1">
            <a:off x="1996252" y="6018349"/>
            <a:ext cx="99923" cy="72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연결선: 꺾임 199">
            <a:extLst>
              <a:ext uri="{FF2B5EF4-FFF2-40B4-BE49-F238E27FC236}">
                <a16:creationId xmlns:a16="http://schemas.microsoft.com/office/drawing/2014/main" id="{17BF83D4-4A11-4368-8F30-14316384DFC6}"/>
              </a:ext>
            </a:extLst>
          </p:cNvPr>
          <p:cNvCxnSpPr>
            <a:stCxn id="7" idx="3"/>
            <a:endCxn id="103" idx="0"/>
          </p:cNvCxnSpPr>
          <p:nvPr/>
        </p:nvCxnSpPr>
        <p:spPr>
          <a:xfrm>
            <a:off x="2028004" y="1609531"/>
            <a:ext cx="1425641" cy="1699729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49561FC6-A58D-C535-8BE9-55AE1D7BACA4}"/>
              </a:ext>
            </a:extLst>
          </p:cNvPr>
          <p:cNvCxnSpPr>
            <a:cxnSpLocks/>
          </p:cNvCxnSpPr>
          <p:nvPr/>
        </p:nvCxnSpPr>
        <p:spPr>
          <a:xfrm>
            <a:off x="2105511" y="1537722"/>
            <a:ext cx="0" cy="1531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6" name="직선 연결선 205">
            <a:extLst>
              <a:ext uri="{FF2B5EF4-FFF2-40B4-BE49-F238E27FC236}">
                <a16:creationId xmlns:a16="http://schemas.microsoft.com/office/drawing/2014/main" id="{E5EC154D-A6F0-8829-2253-74F41FB61B0C}"/>
              </a:ext>
            </a:extLst>
          </p:cNvPr>
          <p:cNvCxnSpPr/>
          <p:nvPr/>
        </p:nvCxnSpPr>
        <p:spPr>
          <a:xfrm>
            <a:off x="3394710" y="3198065"/>
            <a:ext cx="11901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7" name="직선 연결선 206">
            <a:extLst>
              <a:ext uri="{FF2B5EF4-FFF2-40B4-BE49-F238E27FC236}">
                <a16:creationId xmlns:a16="http://schemas.microsoft.com/office/drawing/2014/main" id="{615631A6-6BAA-6495-3098-FD2E8A7CC5F9}"/>
              </a:ext>
            </a:extLst>
          </p:cNvPr>
          <p:cNvCxnSpPr>
            <a:cxnSpLocks/>
          </p:cNvCxnSpPr>
          <p:nvPr/>
        </p:nvCxnSpPr>
        <p:spPr>
          <a:xfrm>
            <a:off x="5760031" y="4288970"/>
            <a:ext cx="11901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직선 연결선 207">
            <a:extLst>
              <a:ext uri="{FF2B5EF4-FFF2-40B4-BE49-F238E27FC236}">
                <a16:creationId xmlns:a16="http://schemas.microsoft.com/office/drawing/2014/main" id="{618C05CC-E71B-1852-7EAC-9B4B6BF20684}"/>
              </a:ext>
            </a:extLst>
          </p:cNvPr>
          <p:cNvCxnSpPr>
            <a:cxnSpLocks/>
          </p:cNvCxnSpPr>
          <p:nvPr/>
        </p:nvCxnSpPr>
        <p:spPr>
          <a:xfrm>
            <a:off x="5745627" y="5588483"/>
            <a:ext cx="11901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0E51E59B-99BF-3B4E-8267-389523A3FB57}"/>
              </a:ext>
            </a:extLst>
          </p:cNvPr>
          <p:cNvCxnSpPr>
            <a:cxnSpLocks/>
          </p:cNvCxnSpPr>
          <p:nvPr/>
        </p:nvCxnSpPr>
        <p:spPr>
          <a:xfrm flipH="1" flipV="1">
            <a:off x="7164000" y="3799577"/>
            <a:ext cx="96424" cy="609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1" name="직선 연결선 210">
            <a:extLst>
              <a:ext uri="{FF2B5EF4-FFF2-40B4-BE49-F238E27FC236}">
                <a16:creationId xmlns:a16="http://schemas.microsoft.com/office/drawing/2014/main" id="{0B9B0167-D275-2853-5598-9A76DEFF70F7}"/>
              </a:ext>
            </a:extLst>
          </p:cNvPr>
          <p:cNvCxnSpPr>
            <a:cxnSpLocks/>
          </p:cNvCxnSpPr>
          <p:nvPr/>
        </p:nvCxnSpPr>
        <p:spPr>
          <a:xfrm flipV="1">
            <a:off x="7157251" y="3727214"/>
            <a:ext cx="99923" cy="72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4" name="직선 연결선 213">
            <a:extLst>
              <a:ext uri="{FF2B5EF4-FFF2-40B4-BE49-F238E27FC236}">
                <a16:creationId xmlns:a16="http://schemas.microsoft.com/office/drawing/2014/main" id="{5213A6AD-3CED-A43C-295D-6C8FCCE60724}"/>
              </a:ext>
            </a:extLst>
          </p:cNvPr>
          <p:cNvCxnSpPr>
            <a:cxnSpLocks/>
          </p:cNvCxnSpPr>
          <p:nvPr/>
        </p:nvCxnSpPr>
        <p:spPr>
          <a:xfrm>
            <a:off x="9000837" y="3744638"/>
            <a:ext cx="0" cy="1531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5" name="직선 연결선 214">
            <a:extLst>
              <a:ext uri="{FF2B5EF4-FFF2-40B4-BE49-F238E27FC236}">
                <a16:creationId xmlns:a16="http://schemas.microsoft.com/office/drawing/2014/main" id="{7515C6AC-3686-8CEA-22BA-A68D85646524}"/>
              </a:ext>
            </a:extLst>
          </p:cNvPr>
          <p:cNvCxnSpPr>
            <a:cxnSpLocks/>
          </p:cNvCxnSpPr>
          <p:nvPr/>
        </p:nvCxnSpPr>
        <p:spPr>
          <a:xfrm>
            <a:off x="10116405" y="3735351"/>
            <a:ext cx="0" cy="1531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4" name="직선 연결선 233">
            <a:extLst>
              <a:ext uri="{FF2B5EF4-FFF2-40B4-BE49-F238E27FC236}">
                <a16:creationId xmlns:a16="http://schemas.microsoft.com/office/drawing/2014/main" id="{36352696-46DA-BBA4-2F90-5901960B5813}"/>
              </a:ext>
            </a:extLst>
          </p:cNvPr>
          <p:cNvCxnSpPr>
            <a:cxnSpLocks/>
          </p:cNvCxnSpPr>
          <p:nvPr/>
        </p:nvCxnSpPr>
        <p:spPr>
          <a:xfrm flipH="1">
            <a:off x="8540326" y="2492365"/>
            <a:ext cx="107696" cy="973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7" name="직선 연결선 236">
            <a:extLst>
              <a:ext uri="{FF2B5EF4-FFF2-40B4-BE49-F238E27FC236}">
                <a16:creationId xmlns:a16="http://schemas.microsoft.com/office/drawing/2014/main" id="{EE8A0D3C-BF84-AEE0-2531-28F53AAD81A2}"/>
              </a:ext>
            </a:extLst>
          </p:cNvPr>
          <p:cNvCxnSpPr>
            <a:cxnSpLocks/>
          </p:cNvCxnSpPr>
          <p:nvPr/>
        </p:nvCxnSpPr>
        <p:spPr>
          <a:xfrm>
            <a:off x="8419490" y="2492666"/>
            <a:ext cx="120836" cy="989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2" name="직선 연결선 241">
            <a:extLst>
              <a:ext uri="{FF2B5EF4-FFF2-40B4-BE49-F238E27FC236}">
                <a16:creationId xmlns:a16="http://schemas.microsoft.com/office/drawing/2014/main" id="{78998D19-88BA-98AE-5AB9-B95020288792}"/>
              </a:ext>
            </a:extLst>
          </p:cNvPr>
          <p:cNvCxnSpPr>
            <a:cxnSpLocks/>
          </p:cNvCxnSpPr>
          <p:nvPr/>
        </p:nvCxnSpPr>
        <p:spPr>
          <a:xfrm flipH="1">
            <a:off x="9356442" y="1915513"/>
            <a:ext cx="107696" cy="973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8" name="직선 연결선 247">
            <a:extLst>
              <a:ext uri="{FF2B5EF4-FFF2-40B4-BE49-F238E27FC236}">
                <a16:creationId xmlns:a16="http://schemas.microsoft.com/office/drawing/2014/main" id="{0C763113-BAF8-2822-284E-C06F340A1499}"/>
              </a:ext>
            </a:extLst>
          </p:cNvPr>
          <p:cNvCxnSpPr>
            <a:cxnSpLocks/>
            <a:stCxn id="241" idx="2"/>
          </p:cNvCxnSpPr>
          <p:nvPr/>
        </p:nvCxnSpPr>
        <p:spPr>
          <a:xfrm flipH="1" flipV="1">
            <a:off x="9356442" y="1840085"/>
            <a:ext cx="100059" cy="754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0" name="직선 연결선 249">
            <a:extLst>
              <a:ext uri="{FF2B5EF4-FFF2-40B4-BE49-F238E27FC236}">
                <a16:creationId xmlns:a16="http://schemas.microsoft.com/office/drawing/2014/main" id="{8D4606C0-7505-BDE3-2C6D-8CA7CB51E76D}"/>
              </a:ext>
            </a:extLst>
          </p:cNvPr>
          <p:cNvCxnSpPr>
            <a:cxnSpLocks/>
          </p:cNvCxnSpPr>
          <p:nvPr/>
        </p:nvCxnSpPr>
        <p:spPr>
          <a:xfrm flipH="1">
            <a:off x="8458267" y="2585551"/>
            <a:ext cx="16411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2" name="직선 연결선 251">
            <a:extLst>
              <a:ext uri="{FF2B5EF4-FFF2-40B4-BE49-F238E27FC236}">
                <a16:creationId xmlns:a16="http://schemas.microsoft.com/office/drawing/2014/main" id="{AB02C6AB-8090-61B2-CE0B-183963C00E14}"/>
              </a:ext>
            </a:extLst>
          </p:cNvPr>
          <p:cNvCxnSpPr>
            <a:cxnSpLocks/>
          </p:cNvCxnSpPr>
          <p:nvPr/>
        </p:nvCxnSpPr>
        <p:spPr>
          <a:xfrm>
            <a:off x="9456501" y="1840085"/>
            <a:ext cx="0" cy="1531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3" name="직선 연결선 252">
            <a:extLst>
              <a:ext uri="{FF2B5EF4-FFF2-40B4-BE49-F238E27FC236}">
                <a16:creationId xmlns:a16="http://schemas.microsoft.com/office/drawing/2014/main" id="{D06E9109-2640-CB33-7FFE-7C17B63D9411}"/>
              </a:ext>
            </a:extLst>
          </p:cNvPr>
          <p:cNvCxnSpPr>
            <a:cxnSpLocks/>
          </p:cNvCxnSpPr>
          <p:nvPr/>
        </p:nvCxnSpPr>
        <p:spPr>
          <a:xfrm>
            <a:off x="10967442" y="5298045"/>
            <a:ext cx="11901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4" name="직선 연결선 253">
            <a:extLst>
              <a:ext uri="{FF2B5EF4-FFF2-40B4-BE49-F238E27FC236}">
                <a16:creationId xmlns:a16="http://schemas.microsoft.com/office/drawing/2014/main" id="{1054AD74-1A9F-AEE6-FA93-AE55CE71799C}"/>
              </a:ext>
            </a:extLst>
          </p:cNvPr>
          <p:cNvCxnSpPr>
            <a:cxnSpLocks/>
          </p:cNvCxnSpPr>
          <p:nvPr/>
        </p:nvCxnSpPr>
        <p:spPr>
          <a:xfrm>
            <a:off x="10969186" y="4472915"/>
            <a:ext cx="11901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5" name="직선 연결선 254">
            <a:extLst>
              <a:ext uri="{FF2B5EF4-FFF2-40B4-BE49-F238E27FC236}">
                <a16:creationId xmlns:a16="http://schemas.microsoft.com/office/drawing/2014/main" id="{92F54281-F063-8370-D2C0-EB5813C7EB23}"/>
              </a:ext>
            </a:extLst>
          </p:cNvPr>
          <p:cNvCxnSpPr>
            <a:cxnSpLocks/>
          </p:cNvCxnSpPr>
          <p:nvPr/>
        </p:nvCxnSpPr>
        <p:spPr>
          <a:xfrm>
            <a:off x="10966887" y="3157637"/>
            <a:ext cx="11901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8" name="직선 연결선 257">
            <a:extLst>
              <a:ext uri="{FF2B5EF4-FFF2-40B4-BE49-F238E27FC236}">
                <a16:creationId xmlns:a16="http://schemas.microsoft.com/office/drawing/2014/main" id="{79FC2AD7-8EF5-0CA7-6BB1-2C7D992E6302}"/>
              </a:ext>
            </a:extLst>
          </p:cNvPr>
          <p:cNvCxnSpPr>
            <a:cxnSpLocks/>
          </p:cNvCxnSpPr>
          <p:nvPr/>
        </p:nvCxnSpPr>
        <p:spPr>
          <a:xfrm>
            <a:off x="10966889" y="2293179"/>
            <a:ext cx="11901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9" name="직선 연결선 258">
            <a:extLst>
              <a:ext uri="{FF2B5EF4-FFF2-40B4-BE49-F238E27FC236}">
                <a16:creationId xmlns:a16="http://schemas.microsoft.com/office/drawing/2014/main" id="{2D82A6ED-12AB-5EED-BD84-8F3C5C39F63A}"/>
              </a:ext>
            </a:extLst>
          </p:cNvPr>
          <p:cNvCxnSpPr>
            <a:cxnSpLocks/>
          </p:cNvCxnSpPr>
          <p:nvPr/>
        </p:nvCxnSpPr>
        <p:spPr>
          <a:xfrm flipH="1">
            <a:off x="11034574" y="2201140"/>
            <a:ext cx="107696" cy="767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1" name="직선 연결선 260">
            <a:extLst>
              <a:ext uri="{FF2B5EF4-FFF2-40B4-BE49-F238E27FC236}">
                <a16:creationId xmlns:a16="http://schemas.microsoft.com/office/drawing/2014/main" id="{70D173FF-B418-23E9-E097-BC5BE99E8E55}"/>
              </a:ext>
            </a:extLst>
          </p:cNvPr>
          <p:cNvCxnSpPr>
            <a:cxnSpLocks/>
          </p:cNvCxnSpPr>
          <p:nvPr/>
        </p:nvCxnSpPr>
        <p:spPr>
          <a:xfrm flipH="1" flipV="1">
            <a:off x="10919543" y="2201140"/>
            <a:ext cx="100059" cy="754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450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F53C29-33E1-7EB6-7D9A-B4DF4790EB7A}"/>
              </a:ext>
            </a:extLst>
          </p:cNvPr>
          <p:cNvSpPr txBox="1"/>
          <p:nvPr/>
        </p:nvSpPr>
        <p:spPr>
          <a:xfrm>
            <a:off x="291494" y="285115"/>
            <a:ext cx="11607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/>
              <a:t>엔티티 설계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975062-043B-3FEE-F3CF-B1CA99EED355}"/>
              </a:ext>
            </a:extLst>
          </p:cNvPr>
          <p:cNvSpPr/>
          <p:nvPr/>
        </p:nvSpPr>
        <p:spPr>
          <a:xfrm>
            <a:off x="170251" y="1018075"/>
            <a:ext cx="2169767" cy="11507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COIN</a:t>
            </a:r>
            <a:endParaRPr lang="en-US" altLang="ko-KR" sz="1300" b="1" dirty="0">
              <a:solidFill>
                <a:schemeClr val="tx1"/>
              </a:solidFill>
            </a:endParaRP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Id : Long</a:t>
            </a:r>
          </a:p>
          <a:p>
            <a:r>
              <a:rPr lang="en-US" altLang="ko-KR" sz="1300" b="1" dirty="0">
                <a:solidFill>
                  <a:schemeClr val="tx1"/>
                </a:solidFill>
              </a:rPr>
              <a:t>character : CHARACTIER</a:t>
            </a:r>
            <a:endParaRPr lang="ko-KR" altLang="en-US" sz="1300" b="1" dirty="0">
              <a:solidFill>
                <a:schemeClr val="tx1"/>
              </a:solidFill>
            </a:endParaRPr>
          </a:p>
          <a:p>
            <a:r>
              <a:rPr lang="en-US" altLang="ko-KR" sz="1300" dirty="0" err="1">
                <a:solidFill>
                  <a:schemeClr val="tx1"/>
                </a:solidFill>
              </a:rPr>
              <a:t>coin_all</a:t>
            </a:r>
            <a:r>
              <a:rPr lang="en-US" altLang="ko-KR" sz="1300" dirty="0">
                <a:solidFill>
                  <a:schemeClr val="tx1"/>
                </a:solidFill>
              </a:rPr>
              <a:t> : Long 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6B15BDC-68E2-ED9E-F269-E94D3349B4B7}"/>
              </a:ext>
            </a:extLst>
          </p:cNvPr>
          <p:cNvCxnSpPr>
            <a:cxnSpLocks/>
          </p:cNvCxnSpPr>
          <p:nvPr/>
        </p:nvCxnSpPr>
        <p:spPr>
          <a:xfrm>
            <a:off x="170251" y="1383127"/>
            <a:ext cx="217719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FE25784A-ABB2-B2E2-E9CA-62578C69BDF4}"/>
              </a:ext>
            </a:extLst>
          </p:cNvPr>
          <p:cNvSpPr/>
          <p:nvPr/>
        </p:nvSpPr>
        <p:spPr>
          <a:xfrm>
            <a:off x="170251" y="3136124"/>
            <a:ext cx="2169767" cy="1171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EXP</a:t>
            </a:r>
            <a:endParaRPr lang="en-US" altLang="ko-KR" sz="1300" b="1" dirty="0">
              <a:solidFill>
                <a:schemeClr val="tx1"/>
              </a:solidFill>
            </a:endParaRP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Id : Long</a:t>
            </a:r>
          </a:p>
          <a:p>
            <a:r>
              <a:rPr lang="en-US" altLang="ko-KR" sz="1300" b="1" dirty="0">
                <a:solidFill>
                  <a:schemeClr val="tx1"/>
                </a:solidFill>
              </a:rPr>
              <a:t>character : CHARACTIER</a:t>
            </a:r>
            <a:endParaRPr lang="ko-KR" altLang="en-US" sz="1300" b="1" dirty="0">
              <a:solidFill>
                <a:schemeClr val="tx1"/>
              </a:solidFill>
            </a:endParaRPr>
          </a:p>
          <a:p>
            <a:r>
              <a:rPr lang="en-US" altLang="ko-KR" sz="1300" dirty="0" err="1">
                <a:solidFill>
                  <a:schemeClr val="tx1"/>
                </a:solidFill>
              </a:rPr>
              <a:t>exp_all</a:t>
            </a:r>
            <a:r>
              <a:rPr lang="en-US" altLang="ko-KR" sz="1300" dirty="0">
                <a:solidFill>
                  <a:schemeClr val="tx1"/>
                </a:solidFill>
              </a:rPr>
              <a:t> : Long 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61AEFC0-F0C6-0188-90A0-F4F3F76A45E2}"/>
              </a:ext>
            </a:extLst>
          </p:cNvPr>
          <p:cNvSpPr/>
          <p:nvPr/>
        </p:nvSpPr>
        <p:spPr>
          <a:xfrm>
            <a:off x="170252" y="5179338"/>
            <a:ext cx="2169766" cy="12732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ITEM</a:t>
            </a:r>
            <a:endParaRPr lang="en-US" altLang="ko-KR" sz="1300" b="1" dirty="0">
              <a:solidFill>
                <a:schemeClr val="tx1"/>
              </a:solidFill>
            </a:endParaRP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Id : Long</a:t>
            </a:r>
          </a:p>
          <a:p>
            <a:r>
              <a:rPr lang="en-US" altLang="ko-KR" sz="1300" b="1" dirty="0">
                <a:solidFill>
                  <a:schemeClr val="tx1"/>
                </a:solidFill>
              </a:rPr>
              <a:t>character : CHARACTIER</a:t>
            </a:r>
            <a:endParaRPr lang="ko-KR" altLang="en-US" sz="1300" b="1" dirty="0">
              <a:solidFill>
                <a:schemeClr val="tx1"/>
              </a:solidFill>
            </a:endParaRPr>
          </a:p>
          <a:p>
            <a:r>
              <a:rPr lang="en-US" altLang="ko-KR" sz="1300" dirty="0" err="1">
                <a:solidFill>
                  <a:schemeClr val="tx1"/>
                </a:solidFill>
              </a:rPr>
              <a:t>item_id</a:t>
            </a:r>
            <a:r>
              <a:rPr lang="en-US" altLang="ko-KR" sz="1300" dirty="0">
                <a:solidFill>
                  <a:schemeClr val="tx1"/>
                </a:solidFill>
              </a:rPr>
              <a:t> : Long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wearing_status</a:t>
            </a:r>
            <a:r>
              <a:rPr lang="en-US" altLang="ko-KR" sz="1300" dirty="0">
                <a:solidFill>
                  <a:schemeClr val="tx1"/>
                </a:solidFill>
              </a:rPr>
              <a:t> : Boolean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A487B8E-DC03-3385-AEE6-F9D211A007EA}"/>
              </a:ext>
            </a:extLst>
          </p:cNvPr>
          <p:cNvCxnSpPr>
            <a:cxnSpLocks/>
          </p:cNvCxnSpPr>
          <p:nvPr/>
        </p:nvCxnSpPr>
        <p:spPr>
          <a:xfrm>
            <a:off x="170251" y="5497752"/>
            <a:ext cx="217719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7B8033-893A-3E51-DEB2-4697943DD29C}"/>
              </a:ext>
            </a:extLst>
          </p:cNvPr>
          <p:cNvSpPr/>
          <p:nvPr/>
        </p:nvSpPr>
        <p:spPr>
          <a:xfrm>
            <a:off x="2747077" y="2787940"/>
            <a:ext cx="2057704" cy="1857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CHARACTER</a:t>
            </a:r>
            <a:endParaRPr lang="en-US" altLang="ko-KR" sz="1300" b="1" dirty="0">
              <a:solidFill>
                <a:schemeClr val="tx1"/>
              </a:solidFill>
            </a:endParaRPr>
          </a:p>
          <a:p>
            <a:endParaRPr lang="en-US" altLang="ko-KR" sz="1300" b="1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id : Long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level : Long</a:t>
            </a:r>
          </a:p>
          <a:p>
            <a:r>
              <a:rPr lang="en-US" altLang="ko-KR" sz="1300" b="1" dirty="0">
                <a:solidFill>
                  <a:schemeClr val="tx1"/>
                </a:solidFill>
              </a:rPr>
              <a:t>coin : COIN</a:t>
            </a:r>
          </a:p>
          <a:p>
            <a:r>
              <a:rPr lang="en-US" altLang="ko-KR" sz="1300" b="1" dirty="0">
                <a:solidFill>
                  <a:schemeClr val="tx1"/>
                </a:solidFill>
              </a:rPr>
              <a:t>exp : EXP</a:t>
            </a:r>
          </a:p>
          <a:p>
            <a:r>
              <a:rPr lang="en-US" altLang="ko-KR" sz="1300" b="1" dirty="0">
                <a:solidFill>
                  <a:schemeClr val="tx1"/>
                </a:solidFill>
              </a:rPr>
              <a:t>item : </a:t>
            </a:r>
            <a:r>
              <a:rPr lang="en-US" altLang="ko-KR" sz="1300" b="1" dirty="0" err="1">
                <a:solidFill>
                  <a:schemeClr val="tx1"/>
                </a:solidFill>
              </a:rPr>
              <a:t>ArrayList</a:t>
            </a:r>
            <a:r>
              <a:rPr lang="en-US" altLang="ko-KR" sz="1300" b="1" dirty="0">
                <a:solidFill>
                  <a:schemeClr val="tx1"/>
                </a:solidFill>
              </a:rPr>
              <a:t>&lt;ITEM&gt;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CA3CAFE-88C3-8011-0D8B-B423B6FC00B7}"/>
              </a:ext>
            </a:extLst>
          </p:cNvPr>
          <p:cNvCxnSpPr>
            <a:cxnSpLocks/>
          </p:cNvCxnSpPr>
          <p:nvPr/>
        </p:nvCxnSpPr>
        <p:spPr>
          <a:xfrm>
            <a:off x="2745327" y="3304192"/>
            <a:ext cx="205945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23CE47-FD59-A65D-58DA-36452396F102}"/>
              </a:ext>
            </a:extLst>
          </p:cNvPr>
          <p:cNvSpPr/>
          <p:nvPr/>
        </p:nvSpPr>
        <p:spPr>
          <a:xfrm>
            <a:off x="5226873" y="2780608"/>
            <a:ext cx="1611145" cy="1836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b="1" dirty="0">
                <a:solidFill>
                  <a:schemeClr val="tx1"/>
                </a:solidFill>
              </a:rPr>
              <a:t>Member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id: Long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nickname : String</a:t>
            </a:r>
          </a:p>
          <a:p>
            <a:r>
              <a:rPr lang="en-US" altLang="ko-KR" sz="1300" b="1" dirty="0">
                <a:solidFill>
                  <a:schemeClr val="tx1"/>
                </a:solidFill>
              </a:rPr>
              <a:t>lists : List&lt;Lists&gt;</a:t>
            </a:r>
          </a:p>
          <a:p>
            <a:r>
              <a:rPr lang="en-US" altLang="ko-KR" sz="1300" b="1" dirty="0">
                <a:solidFill>
                  <a:schemeClr val="tx1"/>
                </a:solidFill>
              </a:rPr>
              <a:t>profile : Profile</a:t>
            </a:r>
          </a:p>
          <a:p>
            <a:r>
              <a:rPr lang="en-US" altLang="ko-KR" sz="1300" b="1" dirty="0">
                <a:solidFill>
                  <a:schemeClr val="tx1"/>
                </a:solidFill>
              </a:rPr>
              <a:t>character : CHARACTER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9201C0B-F29F-9013-A36D-ACD6FB969609}"/>
              </a:ext>
            </a:extLst>
          </p:cNvPr>
          <p:cNvCxnSpPr>
            <a:cxnSpLocks/>
          </p:cNvCxnSpPr>
          <p:nvPr/>
        </p:nvCxnSpPr>
        <p:spPr>
          <a:xfrm flipV="1">
            <a:off x="5233482" y="3198147"/>
            <a:ext cx="1604536" cy="73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9BEB170-9BA9-FA9D-81BF-671FE7CADEAB}"/>
              </a:ext>
            </a:extLst>
          </p:cNvPr>
          <p:cNvSpPr/>
          <p:nvPr/>
        </p:nvSpPr>
        <p:spPr>
          <a:xfrm>
            <a:off x="5151594" y="5643965"/>
            <a:ext cx="1819747" cy="8918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Profile</a:t>
            </a:r>
            <a:endParaRPr lang="en-US" altLang="ko-KR" sz="1300" b="1" dirty="0">
              <a:solidFill>
                <a:schemeClr val="tx1"/>
              </a:solidFill>
            </a:endParaRP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id : Long</a:t>
            </a:r>
            <a:endParaRPr lang="en-US" altLang="ko-KR" sz="1300" b="1" dirty="0">
              <a:solidFill>
                <a:schemeClr val="tx1"/>
              </a:solidFill>
            </a:endParaRPr>
          </a:p>
          <a:p>
            <a:endParaRPr lang="en-US" altLang="ko-KR" sz="1300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8FA1314-0B5D-C442-067F-CC77B982A935}"/>
              </a:ext>
            </a:extLst>
          </p:cNvPr>
          <p:cNvCxnSpPr>
            <a:cxnSpLocks/>
          </p:cNvCxnSpPr>
          <p:nvPr/>
        </p:nvCxnSpPr>
        <p:spPr>
          <a:xfrm>
            <a:off x="5151594" y="5974080"/>
            <a:ext cx="181974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D83C117-7C0F-6B9D-5A01-4D8664CBAF71}"/>
              </a:ext>
            </a:extLst>
          </p:cNvPr>
          <p:cNvSpPr/>
          <p:nvPr/>
        </p:nvSpPr>
        <p:spPr>
          <a:xfrm>
            <a:off x="7215981" y="2929889"/>
            <a:ext cx="2094670" cy="15405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Lists</a:t>
            </a:r>
            <a:endParaRPr lang="en-US" altLang="ko-KR" sz="1300" b="1" dirty="0">
              <a:solidFill>
                <a:schemeClr val="tx1"/>
              </a:solidFill>
            </a:endParaRP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id : Long</a:t>
            </a:r>
          </a:p>
          <a:p>
            <a:r>
              <a:rPr lang="en-US" altLang="ko-KR" sz="1300" b="1" dirty="0">
                <a:solidFill>
                  <a:schemeClr val="tx1"/>
                </a:solidFill>
              </a:rPr>
              <a:t>member : Member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listsDate</a:t>
            </a:r>
            <a:r>
              <a:rPr lang="en-US" altLang="ko-KR" sz="1300" dirty="0">
                <a:solidFill>
                  <a:schemeClr val="tx1"/>
                </a:solidFill>
              </a:rPr>
              <a:t> : </a:t>
            </a:r>
            <a:r>
              <a:rPr lang="en-US" altLang="ko-KR" sz="1300" dirty="0" err="1">
                <a:solidFill>
                  <a:schemeClr val="tx1"/>
                </a:solidFill>
              </a:rPr>
              <a:t>LocalDateTime</a:t>
            </a:r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b="1" dirty="0" err="1">
                <a:solidFill>
                  <a:schemeClr val="tx1"/>
                </a:solidFill>
              </a:rPr>
              <a:t>listsTasks</a:t>
            </a:r>
            <a:r>
              <a:rPr lang="en-US" altLang="ko-KR" sz="1300" b="1" dirty="0">
                <a:solidFill>
                  <a:schemeClr val="tx1"/>
                </a:solidFill>
              </a:rPr>
              <a:t> : List&lt;</a:t>
            </a:r>
            <a:r>
              <a:rPr lang="en-US" altLang="ko-KR" sz="1300" b="1" dirty="0" err="1">
                <a:solidFill>
                  <a:schemeClr val="tx1"/>
                </a:solidFill>
              </a:rPr>
              <a:t>ListsTask</a:t>
            </a:r>
            <a:r>
              <a:rPr lang="en-US" altLang="ko-KR" sz="1300" b="1" dirty="0">
                <a:solidFill>
                  <a:schemeClr val="tx1"/>
                </a:solidFill>
              </a:rPr>
              <a:t>&gt;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BE9CB24-B1BD-5DDC-B47D-6303974C0515}"/>
              </a:ext>
            </a:extLst>
          </p:cNvPr>
          <p:cNvCxnSpPr>
            <a:cxnSpLocks/>
          </p:cNvCxnSpPr>
          <p:nvPr/>
        </p:nvCxnSpPr>
        <p:spPr>
          <a:xfrm>
            <a:off x="7215981" y="3335351"/>
            <a:ext cx="209467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3A7FEFB-69A7-685B-F524-ADCEE879924F}"/>
              </a:ext>
            </a:extLst>
          </p:cNvPr>
          <p:cNvSpPr/>
          <p:nvPr/>
        </p:nvSpPr>
        <p:spPr>
          <a:xfrm>
            <a:off x="10269747" y="2513394"/>
            <a:ext cx="1814286" cy="2171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Task</a:t>
            </a:r>
            <a:endParaRPr lang="en-US" altLang="ko-KR" sz="1300" b="1" dirty="0">
              <a:solidFill>
                <a:schemeClr val="tx1"/>
              </a:solidFill>
            </a:endParaRP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id : Long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content : String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start : </a:t>
            </a:r>
            <a:r>
              <a:rPr lang="en-US" altLang="ko-KR" sz="1300" dirty="0" err="1">
                <a:solidFill>
                  <a:schemeClr val="tx1"/>
                </a:solidFill>
              </a:rPr>
              <a:t>LocalDateTime</a:t>
            </a:r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end : </a:t>
            </a:r>
            <a:r>
              <a:rPr lang="en-US" altLang="ko-KR" sz="1300" dirty="0" err="1">
                <a:solidFill>
                  <a:schemeClr val="tx1"/>
                </a:solidFill>
              </a:rPr>
              <a:t>LocalDateTime</a:t>
            </a:r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b="1" dirty="0">
                <a:solidFill>
                  <a:schemeClr val="tx1"/>
                </a:solidFill>
              </a:rPr>
              <a:t>timers : List&lt;Timer&gt;</a:t>
            </a:r>
          </a:p>
          <a:p>
            <a:r>
              <a:rPr lang="en-US" altLang="ko-KR" sz="1300" b="1" dirty="0" err="1">
                <a:solidFill>
                  <a:schemeClr val="tx1"/>
                </a:solidFill>
              </a:rPr>
              <a:t>taskStatus</a:t>
            </a:r>
            <a:r>
              <a:rPr lang="en-US" altLang="ko-KR" sz="1300" b="1" dirty="0">
                <a:solidFill>
                  <a:schemeClr val="tx1"/>
                </a:solidFill>
              </a:rPr>
              <a:t> : </a:t>
            </a:r>
            <a:r>
              <a:rPr lang="en-US" altLang="ko-KR" sz="1300" b="1" dirty="0" err="1">
                <a:solidFill>
                  <a:schemeClr val="tx1"/>
                </a:solidFill>
              </a:rPr>
              <a:t>TaskStatus</a:t>
            </a:r>
            <a:endParaRPr lang="en-US" altLang="ko-KR" sz="1300" b="1" dirty="0">
              <a:solidFill>
                <a:schemeClr val="tx1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033C3D1-E768-7431-FAFC-6986656F93E6}"/>
              </a:ext>
            </a:extLst>
          </p:cNvPr>
          <p:cNvCxnSpPr>
            <a:cxnSpLocks/>
          </p:cNvCxnSpPr>
          <p:nvPr/>
        </p:nvCxnSpPr>
        <p:spPr>
          <a:xfrm>
            <a:off x="10273622" y="2967459"/>
            <a:ext cx="181041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FA1E60-BF93-B81A-E539-055763F276CF}"/>
              </a:ext>
            </a:extLst>
          </p:cNvPr>
          <p:cNvSpPr/>
          <p:nvPr/>
        </p:nvSpPr>
        <p:spPr>
          <a:xfrm>
            <a:off x="10264286" y="5285277"/>
            <a:ext cx="1819747" cy="13626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solidFill>
                  <a:schemeClr val="tx1"/>
                </a:solidFill>
              </a:rPr>
              <a:t>TaskStatus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id : Long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completedStatus</a:t>
            </a:r>
            <a:r>
              <a:rPr lang="en-US" altLang="ko-KR" sz="1300" dirty="0">
                <a:solidFill>
                  <a:schemeClr val="tx1"/>
                </a:solidFill>
              </a:rPr>
              <a:t> : Boolean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timerOnOff</a:t>
            </a:r>
            <a:r>
              <a:rPr lang="en-US" altLang="ko-KR" sz="1300" dirty="0">
                <a:solidFill>
                  <a:schemeClr val="tx1"/>
                </a:solidFill>
              </a:rPr>
              <a:t> : Boolean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4AAF03C-782D-7CD5-E19E-2E9047F1620F}"/>
              </a:ext>
            </a:extLst>
          </p:cNvPr>
          <p:cNvCxnSpPr>
            <a:cxnSpLocks/>
          </p:cNvCxnSpPr>
          <p:nvPr/>
        </p:nvCxnSpPr>
        <p:spPr>
          <a:xfrm>
            <a:off x="10273622" y="5731892"/>
            <a:ext cx="181041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54F958F-8F42-27E2-89C1-C406C9702FC7}"/>
              </a:ext>
            </a:extLst>
          </p:cNvPr>
          <p:cNvSpPr/>
          <p:nvPr/>
        </p:nvSpPr>
        <p:spPr>
          <a:xfrm>
            <a:off x="10270917" y="556337"/>
            <a:ext cx="1814286" cy="16411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Timer</a:t>
            </a:r>
          </a:p>
          <a:p>
            <a:endParaRPr lang="en-US" altLang="ko-KR" sz="1300" b="1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id : Long</a:t>
            </a:r>
          </a:p>
          <a:p>
            <a:r>
              <a:rPr lang="en-US" altLang="ko-KR" sz="1300" b="1" dirty="0">
                <a:solidFill>
                  <a:schemeClr val="tx1"/>
                </a:solidFill>
              </a:rPr>
              <a:t>task : Task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start : </a:t>
            </a:r>
            <a:r>
              <a:rPr lang="en-US" altLang="ko-KR" sz="1300" dirty="0" err="1">
                <a:solidFill>
                  <a:schemeClr val="tx1"/>
                </a:solidFill>
              </a:rPr>
              <a:t>LocalDateTime</a:t>
            </a:r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end : </a:t>
            </a:r>
            <a:r>
              <a:rPr lang="en-US" altLang="ko-KR" sz="1300" dirty="0" err="1">
                <a:solidFill>
                  <a:schemeClr val="tx1"/>
                </a:solidFill>
              </a:rPr>
              <a:t>LocalDateTime</a:t>
            </a:r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 err="1">
                <a:solidFill>
                  <a:schemeClr val="tx1"/>
                </a:solidFill>
              </a:rPr>
              <a:t>timerStatus</a:t>
            </a:r>
            <a:r>
              <a:rPr lang="en-US" altLang="ko-KR" sz="1300" dirty="0">
                <a:solidFill>
                  <a:schemeClr val="tx1"/>
                </a:solidFill>
              </a:rPr>
              <a:t> : </a:t>
            </a:r>
            <a:r>
              <a:rPr lang="en-US" altLang="ko-KR" sz="1300" dirty="0" err="1">
                <a:solidFill>
                  <a:schemeClr val="tx1"/>
                </a:solidFill>
              </a:rPr>
              <a:t>TimerStatus</a:t>
            </a:r>
            <a:endParaRPr lang="en-US" altLang="ko-KR" sz="13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C41C964-9C11-E2B5-5C13-076A9573511A}"/>
              </a:ext>
            </a:extLst>
          </p:cNvPr>
          <p:cNvCxnSpPr>
            <a:cxnSpLocks/>
          </p:cNvCxnSpPr>
          <p:nvPr/>
        </p:nvCxnSpPr>
        <p:spPr>
          <a:xfrm>
            <a:off x="10264286" y="879179"/>
            <a:ext cx="181974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565975B-16B4-AACB-A96B-D7FDD4BA808E}"/>
              </a:ext>
            </a:extLst>
          </p:cNvPr>
          <p:cNvSpPr/>
          <p:nvPr/>
        </p:nvSpPr>
        <p:spPr>
          <a:xfrm>
            <a:off x="7919170" y="1079831"/>
            <a:ext cx="1639853" cy="13101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solidFill>
                  <a:schemeClr val="tx1"/>
                </a:solidFill>
              </a:rPr>
              <a:t>ListsTask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id : Long</a:t>
            </a:r>
          </a:p>
          <a:p>
            <a:r>
              <a:rPr lang="en-US" altLang="ko-KR" sz="1300" b="1" dirty="0">
                <a:solidFill>
                  <a:schemeClr val="tx1"/>
                </a:solidFill>
              </a:rPr>
              <a:t>lists : Lists</a:t>
            </a:r>
          </a:p>
          <a:p>
            <a:r>
              <a:rPr lang="en-US" altLang="ko-KR" sz="1300" b="1" dirty="0">
                <a:solidFill>
                  <a:schemeClr val="tx1"/>
                </a:solidFill>
              </a:rPr>
              <a:t>task : Task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count : Integer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6B794DB-B25B-440B-9033-0BAAEE83924B}"/>
              </a:ext>
            </a:extLst>
          </p:cNvPr>
          <p:cNvCxnSpPr>
            <a:cxnSpLocks/>
          </p:cNvCxnSpPr>
          <p:nvPr/>
        </p:nvCxnSpPr>
        <p:spPr>
          <a:xfrm>
            <a:off x="7911745" y="1457173"/>
            <a:ext cx="1645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1BD796C-E373-0F83-0D07-4DF66EC2D6BC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6032446" y="4617533"/>
            <a:ext cx="29022" cy="10264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792EB38-C857-C282-73BB-2B81A94765D4}"/>
              </a:ext>
            </a:extLst>
          </p:cNvPr>
          <p:cNvCxnSpPr>
            <a:cxnSpLocks/>
            <a:stCxn id="21" idx="2"/>
            <a:endCxn id="17" idx="0"/>
          </p:cNvCxnSpPr>
          <p:nvPr/>
        </p:nvCxnSpPr>
        <p:spPr>
          <a:xfrm flipH="1">
            <a:off x="11176890" y="2197494"/>
            <a:ext cx="1170" cy="3159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8FDB8A5-380C-2272-DF76-5E848B1CA5E3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 flipH="1">
            <a:off x="11174160" y="4685234"/>
            <a:ext cx="2730" cy="6000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E6864D1-307F-DF5F-C7B1-77A47681881B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>
            <a:off x="6838018" y="3699071"/>
            <a:ext cx="377963" cy="10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03E3D60E-CE45-98B1-7BC2-059CD8245104}"/>
              </a:ext>
            </a:extLst>
          </p:cNvPr>
          <p:cNvCxnSpPr>
            <a:cxnSpLocks/>
            <a:stCxn id="15" idx="3"/>
          </p:cNvCxnSpPr>
          <p:nvPr/>
        </p:nvCxnSpPr>
        <p:spPr>
          <a:xfrm flipH="1" flipV="1">
            <a:off x="8708617" y="2389988"/>
            <a:ext cx="602034" cy="1310157"/>
          </a:xfrm>
          <a:prstGeom prst="bentConnector4">
            <a:avLst>
              <a:gd name="adj1" fmla="val -37971"/>
              <a:gd name="adj2" fmla="val 79396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1E21FDCD-34EB-83A2-1342-D4E6CDCDC8A5}"/>
              </a:ext>
            </a:extLst>
          </p:cNvPr>
          <p:cNvCxnSpPr>
            <a:cxnSpLocks/>
            <a:stCxn id="17" idx="1"/>
            <a:endCxn id="23" idx="3"/>
          </p:cNvCxnSpPr>
          <p:nvPr/>
        </p:nvCxnSpPr>
        <p:spPr>
          <a:xfrm rot="10800000">
            <a:off x="9559023" y="1734910"/>
            <a:ext cx="710724" cy="1864404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C2BDBD36-4B0D-BD0A-19C0-AB3A5C75CB55}"/>
              </a:ext>
            </a:extLst>
          </p:cNvPr>
          <p:cNvCxnSpPr>
            <a:cxnSpLocks/>
            <a:stCxn id="9" idx="2"/>
            <a:endCxn id="7" idx="3"/>
          </p:cNvCxnSpPr>
          <p:nvPr/>
        </p:nvCxnSpPr>
        <p:spPr>
          <a:xfrm rot="5400000">
            <a:off x="2472879" y="4512931"/>
            <a:ext cx="1170190" cy="1435911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8D8737F2-6035-EA5C-92B1-6373D5EAEE80}"/>
              </a:ext>
            </a:extLst>
          </p:cNvPr>
          <p:cNvCxnSpPr>
            <a:cxnSpLocks/>
            <a:stCxn id="3" idx="3"/>
            <a:endCxn id="9" idx="0"/>
          </p:cNvCxnSpPr>
          <p:nvPr/>
        </p:nvCxnSpPr>
        <p:spPr>
          <a:xfrm>
            <a:off x="2340018" y="1593461"/>
            <a:ext cx="1435911" cy="1194479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A6E3EFBF-39B9-1FDE-3A0D-5D7A33AA26C4}"/>
              </a:ext>
            </a:extLst>
          </p:cNvPr>
          <p:cNvCxnSpPr>
            <a:cxnSpLocks/>
          </p:cNvCxnSpPr>
          <p:nvPr/>
        </p:nvCxnSpPr>
        <p:spPr>
          <a:xfrm>
            <a:off x="158690" y="3530781"/>
            <a:ext cx="218875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FE8FF0B7-7117-8FA2-C873-14F7EF16766C}"/>
              </a:ext>
            </a:extLst>
          </p:cNvPr>
          <p:cNvSpPr txBox="1"/>
          <p:nvPr/>
        </p:nvSpPr>
        <p:spPr>
          <a:xfrm>
            <a:off x="2528620" y="3304192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C187697-22F5-8254-FCF0-307ADF06E7C6}"/>
              </a:ext>
            </a:extLst>
          </p:cNvPr>
          <p:cNvSpPr txBox="1"/>
          <p:nvPr/>
        </p:nvSpPr>
        <p:spPr>
          <a:xfrm>
            <a:off x="2287991" y="3304193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9ED14F1-EC36-B9E5-97D1-C328CF4A9DD1}"/>
              </a:ext>
            </a:extLst>
          </p:cNvPr>
          <p:cNvSpPr txBox="1"/>
          <p:nvPr/>
        </p:nvSpPr>
        <p:spPr>
          <a:xfrm>
            <a:off x="5016704" y="3371163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42B9EB6-039B-6625-0105-F176B464C640}"/>
              </a:ext>
            </a:extLst>
          </p:cNvPr>
          <p:cNvSpPr txBox="1"/>
          <p:nvPr/>
        </p:nvSpPr>
        <p:spPr>
          <a:xfrm>
            <a:off x="3761408" y="2543965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80A1BCC-58E3-7AEC-071C-62413E03D84A}"/>
              </a:ext>
            </a:extLst>
          </p:cNvPr>
          <p:cNvSpPr txBox="1"/>
          <p:nvPr/>
        </p:nvSpPr>
        <p:spPr>
          <a:xfrm>
            <a:off x="3775054" y="4656334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D67A9CC-E3C6-8EBD-E47F-60F068D80FF7}"/>
              </a:ext>
            </a:extLst>
          </p:cNvPr>
          <p:cNvSpPr txBox="1"/>
          <p:nvPr/>
        </p:nvSpPr>
        <p:spPr>
          <a:xfrm>
            <a:off x="2410196" y="1217550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F68720F-F01B-79BC-1D4E-D5A4D91D316D}"/>
              </a:ext>
            </a:extLst>
          </p:cNvPr>
          <p:cNvSpPr txBox="1"/>
          <p:nvPr/>
        </p:nvSpPr>
        <p:spPr>
          <a:xfrm>
            <a:off x="2346983" y="5826619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/>
              <a:t>*</a:t>
            </a:r>
            <a:endParaRPr lang="ko-KR" altLang="en-US" sz="1300" b="1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CFB95E8-62EF-C9B2-FEE6-DFE666A605AA}"/>
              </a:ext>
            </a:extLst>
          </p:cNvPr>
          <p:cNvSpPr txBox="1"/>
          <p:nvPr/>
        </p:nvSpPr>
        <p:spPr>
          <a:xfrm>
            <a:off x="5715996" y="4685234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85E031B3-FA62-BB36-5116-A6D0D454248B}"/>
              </a:ext>
            </a:extLst>
          </p:cNvPr>
          <p:cNvSpPr txBox="1"/>
          <p:nvPr/>
        </p:nvSpPr>
        <p:spPr>
          <a:xfrm>
            <a:off x="5723746" y="5292326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C829C12-87DE-ACDB-100E-06694B1119ED}"/>
              </a:ext>
            </a:extLst>
          </p:cNvPr>
          <p:cNvSpPr txBox="1"/>
          <p:nvPr/>
        </p:nvSpPr>
        <p:spPr>
          <a:xfrm>
            <a:off x="6780486" y="3343700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EF4F829-A3E1-0E1E-33B9-EAFB71E17B5A}"/>
              </a:ext>
            </a:extLst>
          </p:cNvPr>
          <p:cNvSpPr txBox="1"/>
          <p:nvPr/>
        </p:nvSpPr>
        <p:spPr>
          <a:xfrm>
            <a:off x="6999030" y="3376893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/>
              <a:t>*</a:t>
            </a:r>
            <a:endParaRPr lang="ko-KR" altLang="en-US" sz="1300" b="1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9B7F2183-192B-CE04-5F58-1AA9F8E9C8A3}"/>
              </a:ext>
            </a:extLst>
          </p:cNvPr>
          <p:cNvSpPr txBox="1"/>
          <p:nvPr/>
        </p:nvSpPr>
        <p:spPr>
          <a:xfrm>
            <a:off x="8402554" y="2374968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/>
              <a:t>*</a:t>
            </a:r>
            <a:endParaRPr lang="ko-KR" altLang="en-US" sz="13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596E3E0-AD6E-3673-6A23-8C676A58AE2D}"/>
              </a:ext>
            </a:extLst>
          </p:cNvPr>
          <p:cNvSpPr txBox="1"/>
          <p:nvPr/>
        </p:nvSpPr>
        <p:spPr>
          <a:xfrm>
            <a:off x="9553676" y="1461915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/>
              <a:t>*</a:t>
            </a:r>
            <a:endParaRPr lang="ko-KR" altLang="en-US" sz="13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A41C4C94-A82C-83F2-25DF-473BA1C5F717}"/>
              </a:ext>
            </a:extLst>
          </p:cNvPr>
          <p:cNvSpPr txBox="1"/>
          <p:nvPr/>
        </p:nvSpPr>
        <p:spPr>
          <a:xfrm>
            <a:off x="9217843" y="3720812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07B6203D-6021-C166-30E2-585F7E1BCC4C}"/>
              </a:ext>
            </a:extLst>
          </p:cNvPr>
          <p:cNvSpPr txBox="1"/>
          <p:nvPr/>
        </p:nvSpPr>
        <p:spPr>
          <a:xfrm>
            <a:off x="9968023" y="3254082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ABB8B29-792D-2F3C-57B2-C7FD77188DCC}"/>
              </a:ext>
            </a:extLst>
          </p:cNvPr>
          <p:cNvSpPr txBox="1"/>
          <p:nvPr/>
        </p:nvSpPr>
        <p:spPr>
          <a:xfrm>
            <a:off x="10896974" y="4640717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2813AD4A-67E1-C417-1B21-6B98AFEE3F33}"/>
              </a:ext>
            </a:extLst>
          </p:cNvPr>
          <p:cNvSpPr txBox="1"/>
          <p:nvPr/>
        </p:nvSpPr>
        <p:spPr>
          <a:xfrm>
            <a:off x="10896974" y="4906932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B8F87377-F07B-8215-33A2-CBDB39A343CF}"/>
              </a:ext>
            </a:extLst>
          </p:cNvPr>
          <p:cNvSpPr txBox="1"/>
          <p:nvPr/>
        </p:nvSpPr>
        <p:spPr>
          <a:xfrm>
            <a:off x="10950504" y="2274111"/>
            <a:ext cx="2656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071E855-B110-40E6-C4AA-C9A256BAB81C}"/>
              </a:ext>
            </a:extLst>
          </p:cNvPr>
          <p:cNvSpPr txBox="1"/>
          <p:nvPr/>
        </p:nvSpPr>
        <p:spPr>
          <a:xfrm>
            <a:off x="10956129" y="2127917"/>
            <a:ext cx="2799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/>
              <a:t>*</a:t>
            </a:r>
            <a:endParaRPr lang="ko-KR" altLang="en-US" sz="13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D89EA20-36FC-8AAF-409F-4BCA321EF3EF}"/>
              </a:ext>
            </a:extLst>
          </p:cNvPr>
          <p:cNvCxnSpPr>
            <a:cxnSpLocks/>
          </p:cNvCxnSpPr>
          <p:nvPr/>
        </p:nvCxnSpPr>
        <p:spPr>
          <a:xfrm flipH="1">
            <a:off x="2346983" y="1515251"/>
            <a:ext cx="180246" cy="746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C410A9F-A756-40FE-11A2-B3C5F0440D3C}"/>
              </a:ext>
            </a:extLst>
          </p:cNvPr>
          <p:cNvCxnSpPr>
            <a:cxnSpLocks/>
          </p:cNvCxnSpPr>
          <p:nvPr/>
        </p:nvCxnSpPr>
        <p:spPr>
          <a:xfrm flipH="1" flipV="1">
            <a:off x="2341031" y="1589852"/>
            <a:ext cx="186198" cy="893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F33ADB73-A3BE-CBE2-D876-333DF0D8E045}"/>
              </a:ext>
            </a:extLst>
          </p:cNvPr>
          <p:cNvCxnSpPr>
            <a:cxnSpLocks/>
          </p:cNvCxnSpPr>
          <p:nvPr/>
        </p:nvCxnSpPr>
        <p:spPr>
          <a:xfrm flipV="1">
            <a:off x="11172521" y="5098924"/>
            <a:ext cx="62870" cy="1791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C07E0485-3DF4-A8DA-6B8B-876995AB3C24}"/>
              </a:ext>
            </a:extLst>
          </p:cNvPr>
          <p:cNvCxnSpPr>
            <a:cxnSpLocks/>
          </p:cNvCxnSpPr>
          <p:nvPr/>
        </p:nvCxnSpPr>
        <p:spPr>
          <a:xfrm>
            <a:off x="11111290" y="5098924"/>
            <a:ext cx="62870" cy="1791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7A766628-793B-43E5-7FFB-5F8294092A38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2340018" y="3716866"/>
            <a:ext cx="407059" cy="50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144227EB-24D5-20D7-26D6-0B2C612C264C}"/>
              </a:ext>
            </a:extLst>
          </p:cNvPr>
          <p:cNvCxnSpPr>
            <a:cxnSpLocks/>
          </p:cNvCxnSpPr>
          <p:nvPr/>
        </p:nvCxnSpPr>
        <p:spPr>
          <a:xfrm flipH="1">
            <a:off x="2350947" y="3641265"/>
            <a:ext cx="180246" cy="746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79CE9FA1-57F6-6002-51E2-AE46492E3B65}"/>
              </a:ext>
            </a:extLst>
          </p:cNvPr>
          <p:cNvCxnSpPr>
            <a:cxnSpLocks/>
          </p:cNvCxnSpPr>
          <p:nvPr/>
        </p:nvCxnSpPr>
        <p:spPr>
          <a:xfrm flipH="1" flipV="1">
            <a:off x="2344995" y="3715866"/>
            <a:ext cx="186198" cy="893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2" name="직선 연결선 191">
            <a:extLst>
              <a:ext uri="{FF2B5EF4-FFF2-40B4-BE49-F238E27FC236}">
                <a16:creationId xmlns:a16="http://schemas.microsoft.com/office/drawing/2014/main" id="{03BF8BC7-4AD4-9CAB-6EB9-0E3996F39827}"/>
              </a:ext>
            </a:extLst>
          </p:cNvPr>
          <p:cNvCxnSpPr>
            <a:cxnSpLocks/>
            <a:stCxn id="11" idx="1"/>
            <a:endCxn id="9" idx="3"/>
          </p:cNvCxnSpPr>
          <p:nvPr/>
        </p:nvCxnSpPr>
        <p:spPr>
          <a:xfrm flipH="1">
            <a:off x="4804781" y="3699071"/>
            <a:ext cx="422092" cy="177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A0741418-5A98-FD61-EB76-E826AB9B96D9}"/>
              </a:ext>
            </a:extLst>
          </p:cNvPr>
          <p:cNvCxnSpPr>
            <a:cxnSpLocks/>
          </p:cNvCxnSpPr>
          <p:nvPr/>
        </p:nvCxnSpPr>
        <p:spPr>
          <a:xfrm flipH="1">
            <a:off x="4809441" y="3651477"/>
            <a:ext cx="142795" cy="588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직선 연결선 194">
            <a:extLst>
              <a:ext uri="{FF2B5EF4-FFF2-40B4-BE49-F238E27FC236}">
                <a16:creationId xmlns:a16="http://schemas.microsoft.com/office/drawing/2014/main" id="{1ACAD876-D7E6-D25D-2ABA-A84E2E40A819}"/>
              </a:ext>
            </a:extLst>
          </p:cNvPr>
          <p:cNvCxnSpPr>
            <a:cxnSpLocks/>
          </p:cNvCxnSpPr>
          <p:nvPr/>
        </p:nvCxnSpPr>
        <p:spPr>
          <a:xfrm flipH="1" flipV="1">
            <a:off x="4816443" y="3714496"/>
            <a:ext cx="137800" cy="61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F2EE2F8A-4323-90C4-4677-8FB389A36FA3}"/>
              </a:ext>
            </a:extLst>
          </p:cNvPr>
          <p:cNvSpPr txBox="1"/>
          <p:nvPr/>
        </p:nvSpPr>
        <p:spPr>
          <a:xfrm>
            <a:off x="4774891" y="3364188"/>
            <a:ext cx="1610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cxnSp>
        <p:nvCxnSpPr>
          <p:cNvPr id="208" name="직선 연결선 207">
            <a:extLst>
              <a:ext uri="{FF2B5EF4-FFF2-40B4-BE49-F238E27FC236}">
                <a16:creationId xmlns:a16="http://schemas.microsoft.com/office/drawing/2014/main" id="{62B07ECD-6143-709A-0E36-F83CA6CB38B3}"/>
              </a:ext>
            </a:extLst>
          </p:cNvPr>
          <p:cNvCxnSpPr>
            <a:cxnSpLocks/>
          </p:cNvCxnSpPr>
          <p:nvPr/>
        </p:nvCxnSpPr>
        <p:spPr>
          <a:xfrm>
            <a:off x="10122527" y="3544572"/>
            <a:ext cx="142929" cy="529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9" name="직선 연결선 208">
            <a:extLst>
              <a:ext uri="{FF2B5EF4-FFF2-40B4-BE49-F238E27FC236}">
                <a16:creationId xmlns:a16="http://schemas.microsoft.com/office/drawing/2014/main" id="{D1032609-D8FF-FE5B-3617-E908D9DDDBE1}"/>
              </a:ext>
            </a:extLst>
          </p:cNvPr>
          <p:cNvCxnSpPr>
            <a:cxnSpLocks/>
          </p:cNvCxnSpPr>
          <p:nvPr/>
        </p:nvCxnSpPr>
        <p:spPr>
          <a:xfrm flipV="1">
            <a:off x="10122527" y="3596580"/>
            <a:ext cx="148390" cy="438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6BCD6961-91FA-4927-C7D9-EC704F45599B}"/>
              </a:ext>
            </a:extLst>
          </p:cNvPr>
          <p:cNvCxnSpPr>
            <a:cxnSpLocks/>
          </p:cNvCxnSpPr>
          <p:nvPr/>
        </p:nvCxnSpPr>
        <p:spPr>
          <a:xfrm flipV="1">
            <a:off x="6058437" y="5471246"/>
            <a:ext cx="62870" cy="1791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7825824-EEE5-5900-514C-B5E19A85A43E}"/>
              </a:ext>
            </a:extLst>
          </p:cNvPr>
          <p:cNvCxnSpPr>
            <a:cxnSpLocks/>
          </p:cNvCxnSpPr>
          <p:nvPr/>
        </p:nvCxnSpPr>
        <p:spPr>
          <a:xfrm>
            <a:off x="5997206" y="5471246"/>
            <a:ext cx="62870" cy="1791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455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E965ED-237A-B2B6-348A-57CB07896DB8}"/>
              </a:ext>
            </a:extLst>
          </p:cNvPr>
          <p:cNvSpPr txBox="1"/>
          <p:nvPr/>
        </p:nvSpPr>
        <p:spPr>
          <a:xfrm>
            <a:off x="279919" y="354563"/>
            <a:ext cx="11607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/>
              <a:t>DB </a:t>
            </a:r>
            <a:r>
              <a:rPr lang="ko-KR" altLang="en-US" sz="4000" b="1" dirty="0"/>
              <a:t>설계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F864B9-EDFB-76E3-3FA4-3EF5984E125B}"/>
              </a:ext>
            </a:extLst>
          </p:cNvPr>
          <p:cNvSpPr txBox="1"/>
          <p:nvPr/>
        </p:nvSpPr>
        <p:spPr>
          <a:xfrm>
            <a:off x="279919" y="6298279"/>
            <a:ext cx="7862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ERD</a:t>
            </a:r>
            <a:r>
              <a:rPr lang="ko-KR" altLang="en-US" b="1" dirty="0"/>
              <a:t> </a:t>
            </a:r>
            <a:r>
              <a:rPr lang="en-US" altLang="ko-KR" b="1" dirty="0"/>
              <a:t>CLOUD </a:t>
            </a:r>
            <a:r>
              <a:rPr lang="en-US" altLang="ko-KR" dirty="0"/>
              <a:t>: https://www.erdcloud.com/d/ZThXeWGTiKuj23yzT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F4750E-F6BC-BF47-331C-B32E6BA60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922" y="1062448"/>
            <a:ext cx="10050278" cy="500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513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1372</TotalTime>
  <Words>1250</Words>
  <Application>Microsoft Office PowerPoint</Application>
  <PresentationFormat>와이드스크린</PresentationFormat>
  <Paragraphs>447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G마켓 산스 TTF Bold</vt:lpstr>
      <vt:lpstr>맑은 고딕</vt:lpstr>
      <vt:lpstr>Arial</vt:lpstr>
      <vt:lpstr>Office 테마</vt:lpstr>
      <vt:lpstr>LePl  프로젝트</vt:lpstr>
      <vt:lpstr>PowerPoint 프레젠테이션</vt:lpstr>
      <vt:lpstr>구체적인 요구사항 목록</vt:lpstr>
      <vt:lpstr>구체적인 요구사항 목록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레이아웃</dc:title>
  <dc:creator>최유진</dc:creator>
  <cp:lastModifiedBy>KoBong Hun</cp:lastModifiedBy>
  <cp:revision>57</cp:revision>
  <dcterms:created xsi:type="dcterms:W3CDTF">2023-04-14T04:44:45Z</dcterms:created>
  <dcterms:modified xsi:type="dcterms:W3CDTF">2023-05-03T17:56:30Z</dcterms:modified>
</cp:coreProperties>
</file>