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2" r:id="rId8"/>
    <p:sldId id="265" r:id="rId9"/>
    <p:sldId id="263" r:id="rId10"/>
    <p:sldId id="264" r:id="rId11"/>
    <p:sldId id="267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7060" y="5619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https://www.embopress.org/doi/full/10.1038/s44319-024-00221-7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1690370"/>
            <a:ext cx="11980545" cy="2684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48320" y="5236845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</a:t>
            </a:r>
            <a:r>
              <a:rPr lang="en-US" altLang="zh-CN">
                <a:sym typeface="+mn-ea"/>
              </a:rPr>
              <a:t>24/9/26     </a:t>
            </a:r>
            <a:r>
              <a:rPr lang="en-US" altLang="zh-CN"/>
              <a:t>Hongyu Liu  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5" y="4315460"/>
            <a:ext cx="272796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616075"/>
            <a:ext cx="6618605" cy="3625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58710" y="1683385"/>
            <a:ext cx="4639310" cy="1245870"/>
          </a:xfrm>
          <a:prstGeom prst="rect">
            <a:avLst/>
          </a:prstGeom>
        </p:spPr>
        <p:txBody>
          <a:bodyPr>
            <a:no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an accumulation of a 100 kDa fragment of VE-cadherin in the lung lysates of these mice. </a:t>
            </a: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This fragment was much more weakly seen in WT mice.</a:t>
            </a: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only antibodies against the N-terminus of VE-cadherin recognized the fragment</a:t>
            </a: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930" y="557530"/>
            <a:ext cx="6199505" cy="5742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1376680"/>
            <a:ext cx="4104005" cy="4104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2690" y="1417320"/>
            <a:ext cx="5001895" cy="2990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 血管内皮钙粘蛋白(VE-cadherin)是II型经典钙粘蛋白家族细胞粘附蛋白的成员，介导血管内皮内的同质性粘附。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在连接细胞时，它们优先以亲和性的方式与自己相互作用；因此，钙粘蛋白可能有助于异质细胞类型的分类。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 定位于细胞连接处、细胞膜。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8315" y="443865"/>
            <a:ext cx="552132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/>
              <a:t>VE-Cadherin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2363470"/>
            <a:ext cx="9803765" cy="1663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3800" y="4467225"/>
            <a:ext cx="8507095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K626R, K633R, K672R, K768R, K690R.</a:t>
            </a: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the double mutants K626/633R and K712/713R .</a:t>
            </a: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a mutant with all 7 lysine residues replaced by arginine residues (KallR).</a:t>
            </a: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fused to EGFP at its C-terminus.</a:t>
            </a:r>
            <a:endParaRPr lang="zh-CN" altLang="en-US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315" y="443865"/>
            <a:ext cx="1080389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/>
              <a:t>Inflammation-induced ubiquitination of VE-cadherin targets K626 and K633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866140"/>
            <a:ext cx="6043930" cy="2504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3521710"/>
            <a:ext cx="5384800" cy="3094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14540" y="1443990"/>
            <a:ext cx="4636135" cy="1926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Histamine treatment increased ubiquitination of WT VE-cadherin and of most of the mutated constructs except for the </a:t>
            </a:r>
            <a:r>
              <a:rPr lang="en-US" altLang="zh-CN" b="1"/>
              <a:t>K626/633R</a:t>
            </a:r>
            <a:r>
              <a:rPr lang="en-US" altLang="zh-CN"/>
              <a:t> and the </a:t>
            </a:r>
            <a:r>
              <a:rPr lang="en-US" altLang="zh-CN" b="1"/>
              <a:t>KallR</a:t>
            </a:r>
            <a:r>
              <a:rPr lang="en-US" altLang="zh-CN"/>
              <a:t> constructs.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Mutation of the </a:t>
            </a:r>
            <a:r>
              <a:rPr lang="en-US" altLang="zh-CN" b="1"/>
              <a:t>single K633</a:t>
            </a:r>
            <a:r>
              <a:rPr lang="en-US" altLang="zh-CN"/>
              <a:t> amino acid had a partial inhibitory effect on ubiquitination.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same results in thrombin.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260" y="1044575"/>
            <a:ext cx="3503295" cy="3761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1044575"/>
            <a:ext cx="5361305" cy="3761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2185" y="5245100"/>
            <a:ext cx="10048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t>the significant increase of thrombin-induced permeability for 250 kDa FITC-dextran across WT VE-cadherin expressing cells was blocked by the K626/633R mutation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88315" y="443865"/>
            <a:ext cx="1080389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3600" b="1">
                <a:sym typeface="+mn-ea"/>
              </a:rPr>
              <a:t>VE-cadherin endocytosis induced by inflammatory mediators requires K626 and K633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7304405" y="1952625"/>
            <a:ext cx="4286250" cy="152209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800" b="0" i="0"/>
              <a:t>a significant increase of histamine-induced endocytosis of WT VE-cadherin, whereas this effect was blocked by the Y685F and the K626/633R mutations</a:t>
            </a:r>
            <a:r>
              <a:rPr lang="en-US" sz="1800" b="0" i="0"/>
              <a:t>.</a:t>
            </a:r>
            <a:endParaRPr lang="en-US" sz="1800" b="0" i="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sz="1800" b="0" i="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0" i="0"/>
              <a:t>a higher level of intracellular VE-cadherin-K626/633R than of WT VE-cadherin in cells that were not histamine-stimulated</a:t>
            </a:r>
            <a:endParaRPr lang="en-US" sz="1800" b="0" i="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sz="1800" b="0" i="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0" i="0"/>
              <a:t>impaired lysosomal targeting and degradation of VE-cadherin-K626/633R</a:t>
            </a:r>
            <a:endParaRPr lang="en-US" sz="1800" b="0" i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1608455"/>
            <a:ext cx="633857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25" y="1997075"/>
            <a:ext cx="7945120" cy="4284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8315" y="443865"/>
            <a:ext cx="1080389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3600" b="1">
                <a:sym typeface="+mn-ea"/>
              </a:rPr>
              <a:t>Generation of K626/633R and KallR point mutated VE-cadherin knock-in mice</a:t>
            </a:r>
            <a:endParaRPr lang="en-US" altLang="zh-CN" sz="3600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88315" y="443865"/>
            <a:ext cx="1080389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3600" b="1">
                <a:sym typeface="+mn-ea"/>
              </a:rPr>
              <a:t>Histamine- and LPS-induced vascular permeability are impaired in VE-cadherin K626/633R and KallR knock-in mice</a:t>
            </a:r>
            <a:endParaRPr lang="en-US" altLang="zh-CN" sz="3600" b="0" i="0">
              <a:solidFill>
                <a:srgbClr val="000000"/>
              </a:solidFill>
              <a:latin typeface="Montserrat"/>
              <a:ea typeface="Montserrat"/>
            </a:endParaRPr>
          </a:p>
          <a:p>
            <a:pPr algn="l">
              <a:buClrTx/>
              <a:buSzTx/>
              <a:buFontTx/>
            </a:pPr>
            <a:endParaRPr lang="en-US" altLang="zh-CN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4507230"/>
            <a:ext cx="5856605" cy="2215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2303145"/>
            <a:ext cx="2889885" cy="2204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05" y="2348865"/>
            <a:ext cx="2787015" cy="2160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11010" y="2559050"/>
            <a:ext cx="4713605" cy="1523365"/>
          </a:xfrm>
          <a:prstGeom prst="rect">
            <a:avLst/>
          </a:prstGeom>
        </p:spPr>
        <p:txBody>
          <a:bodyPr>
            <a:no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local intradermal injections of histamine in mice that had been i.v. injected with Evans blue induced strong leakiness in WT mice</a:t>
            </a: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0" i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the phenomenon partially reduced in VE-cadherin K626/633R mice.</a:t>
            </a:r>
            <a:endParaRPr lang="en-US" altLang="zh-CN" sz="1600" b="0" i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88315" y="443865"/>
            <a:ext cx="1080389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3600" b="1">
                <a:sym typeface="+mn-ea"/>
              </a:rPr>
              <a:t>Besides endocytosis, the K626/633R mutation of VE-cadherin impairs lysosomal clearing of intracellular VE-cadherin</a:t>
            </a:r>
            <a:endParaRPr lang="en-US" altLang="zh-CN" sz="36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70" r="-170" b="-85"/>
          <a:stretch>
            <a:fillRect/>
          </a:stretch>
        </p:blipFill>
        <p:spPr>
          <a:xfrm>
            <a:off x="7780020" y="1592580"/>
            <a:ext cx="3217545" cy="4869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2088515"/>
            <a:ext cx="7291705" cy="39262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NiMmJjMGUyMDNhMGI0MjllZTc4OTE3ODRjOTBjMW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2024</Words>
  <Application>WPS 演示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Montserrat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Cic'i</dc:creator>
  <cp:lastModifiedBy>，</cp:lastModifiedBy>
  <cp:revision>5</cp:revision>
  <dcterms:created xsi:type="dcterms:W3CDTF">2023-08-09T12:44:00Z</dcterms:created>
  <dcterms:modified xsi:type="dcterms:W3CDTF">2024-09-26T10:50:18Z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