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3F5C16-C034-4861-81A1-F6D4F046C734}"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C1C71-2387-456E-BBEB-62860C5226E4}" type="slidenum">
              <a:rPr lang="en-IN" smtClean="0"/>
              <a:t>‹#›</a:t>
            </a:fld>
            <a:endParaRPr lang="en-IN"/>
          </a:p>
        </p:txBody>
      </p:sp>
    </p:spTree>
    <p:extLst>
      <p:ext uri="{BB962C8B-B14F-4D97-AF65-F5344CB8AC3E}">
        <p14:creationId xmlns:p14="http://schemas.microsoft.com/office/powerpoint/2010/main" val="3322979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3F5C16-C034-4861-81A1-F6D4F046C734}"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5C1C71-2387-456E-BBEB-62860C5226E4}" type="slidenum">
              <a:rPr lang="en-IN" smtClean="0"/>
              <a:t>‹#›</a:t>
            </a:fld>
            <a:endParaRPr lang="en-IN"/>
          </a:p>
        </p:txBody>
      </p:sp>
    </p:spTree>
    <p:extLst>
      <p:ext uri="{BB962C8B-B14F-4D97-AF65-F5344CB8AC3E}">
        <p14:creationId xmlns:p14="http://schemas.microsoft.com/office/powerpoint/2010/main" val="129340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D3F5C16-C034-4861-81A1-F6D4F046C734}"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C1C71-2387-456E-BBEB-62860C5226E4}" type="slidenum">
              <a:rPr lang="en-IN" smtClean="0"/>
              <a:t>‹#›</a:t>
            </a:fld>
            <a:endParaRPr lang="en-IN"/>
          </a:p>
        </p:txBody>
      </p:sp>
    </p:spTree>
    <p:extLst>
      <p:ext uri="{BB962C8B-B14F-4D97-AF65-F5344CB8AC3E}">
        <p14:creationId xmlns:p14="http://schemas.microsoft.com/office/powerpoint/2010/main" val="12519490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D3F5C16-C034-4861-81A1-F6D4F046C734}"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C1C71-2387-456E-BBEB-62860C5226E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94361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3F5C16-C034-4861-81A1-F6D4F046C734}"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C1C71-2387-456E-BBEB-62860C5226E4}" type="slidenum">
              <a:rPr lang="en-IN" smtClean="0"/>
              <a:t>‹#›</a:t>
            </a:fld>
            <a:endParaRPr lang="en-IN"/>
          </a:p>
        </p:txBody>
      </p:sp>
    </p:spTree>
    <p:extLst>
      <p:ext uri="{BB962C8B-B14F-4D97-AF65-F5344CB8AC3E}">
        <p14:creationId xmlns:p14="http://schemas.microsoft.com/office/powerpoint/2010/main" val="1058629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D3F5C16-C034-4861-81A1-F6D4F046C734}" type="datetimeFigureOut">
              <a:rPr lang="en-IN" smtClean="0"/>
              <a:t>17-10-2019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C1C71-2387-456E-BBEB-62860C5226E4}" type="slidenum">
              <a:rPr lang="en-IN" smtClean="0"/>
              <a:t>‹#›</a:t>
            </a:fld>
            <a:endParaRPr lang="en-IN"/>
          </a:p>
        </p:txBody>
      </p:sp>
    </p:spTree>
    <p:extLst>
      <p:ext uri="{BB962C8B-B14F-4D97-AF65-F5344CB8AC3E}">
        <p14:creationId xmlns:p14="http://schemas.microsoft.com/office/powerpoint/2010/main" val="2505972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D3F5C16-C034-4861-81A1-F6D4F046C734}" type="datetimeFigureOut">
              <a:rPr lang="en-IN" smtClean="0"/>
              <a:t>17-10-2019</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C1C71-2387-456E-BBEB-62860C5226E4}" type="slidenum">
              <a:rPr lang="en-IN" smtClean="0"/>
              <a:t>‹#›</a:t>
            </a:fld>
            <a:endParaRPr lang="en-IN"/>
          </a:p>
        </p:txBody>
      </p:sp>
    </p:spTree>
    <p:extLst>
      <p:ext uri="{BB962C8B-B14F-4D97-AF65-F5344CB8AC3E}">
        <p14:creationId xmlns:p14="http://schemas.microsoft.com/office/powerpoint/2010/main" val="954354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3F5C16-C034-4861-81A1-F6D4F046C734}"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C1C71-2387-456E-BBEB-62860C5226E4}" type="slidenum">
              <a:rPr lang="en-IN" smtClean="0"/>
              <a:t>‹#›</a:t>
            </a:fld>
            <a:endParaRPr lang="en-IN"/>
          </a:p>
        </p:txBody>
      </p:sp>
    </p:spTree>
    <p:extLst>
      <p:ext uri="{BB962C8B-B14F-4D97-AF65-F5344CB8AC3E}">
        <p14:creationId xmlns:p14="http://schemas.microsoft.com/office/powerpoint/2010/main" val="1280848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3F5C16-C034-4861-81A1-F6D4F046C734}"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C1C71-2387-456E-BBEB-62860C5226E4}" type="slidenum">
              <a:rPr lang="en-IN" smtClean="0"/>
              <a:t>‹#›</a:t>
            </a:fld>
            <a:endParaRPr lang="en-IN"/>
          </a:p>
        </p:txBody>
      </p:sp>
    </p:spTree>
    <p:extLst>
      <p:ext uri="{BB962C8B-B14F-4D97-AF65-F5344CB8AC3E}">
        <p14:creationId xmlns:p14="http://schemas.microsoft.com/office/powerpoint/2010/main" val="30220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D3F5C16-C034-4861-81A1-F6D4F046C734}"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C1C71-2387-456E-BBEB-62860C5226E4}" type="slidenum">
              <a:rPr lang="en-IN" smtClean="0"/>
              <a:t>‹#›</a:t>
            </a:fld>
            <a:endParaRPr lang="en-IN"/>
          </a:p>
        </p:txBody>
      </p:sp>
    </p:spTree>
    <p:extLst>
      <p:ext uri="{BB962C8B-B14F-4D97-AF65-F5344CB8AC3E}">
        <p14:creationId xmlns:p14="http://schemas.microsoft.com/office/powerpoint/2010/main" val="876827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3F5C16-C034-4861-81A1-F6D4F046C734}" type="datetimeFigureOut">
              <a:rPr lang="en-IN" smtClean="0"/>
              <a:t>17-10-2019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C1C71-2387-456E-BBEB-62860C5226E4}" type="slidenum">
              <a:rPr lang="en-IN" smtClean="0"/>
              <a:t>‹#›</a:t>
            </a:fld>
            <a:endParaRPr lang="en-IN"/>
          </a:p>
        </p:txBody>
      </p:sp>
    </p:spTree>
    <p:extLst>
      <p:ext uri="{BB962C8B-B14F-4D97-AF65-F5344CB8AC3E}">
        <p14:creationId xmlns:p14="http://schemas.microsoft.com/office/powerpoint/2010/main" val="2231470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3F5C16-C034-4861-81A1-F6D4F046C734}"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5C1C71-2387-456E-BBEB-62860C5226E4}" type="slidenum">
              <a:rPr lang="en-IN" smtClean="0"/>
              <a:t>‹#›</a:t>
            </a:fld>
            <a:endParaRPr lang="en-IN"/>
          </a:p>
        </p:txBody>
      </p:sp>
    </p:spTree>
    <p:extLst>
      <p:ext uri="{BB962C8B-B14F-4D97-AF65-F5344CB8AC3E}">
        <p14:creationId xmlns:p14="http://schemas.microsoft.com/office/powerpoint/2010/main" val="814250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3F5C16-C034-4861-81A1-F6D4F046C734}" type="datetimeFigureOut">
              <a:rPr lang="en-IN" smtClean="0"/>
              <a:t>17-10-2019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5C1C71-2387-456E-BBEB-62860C5226E4}" type="slidenum">
              <a:rPr lang="en-IN" smtClean="0"/>
              <a:t>‹#›</a:t>
            </a:fld>
            <a:endParaRPr lang="en-IN"/>
          </a:p>
        </p:txBody>
      </p:sp>
    </p:spTree>
    <p:extLst>
      <p:ext uri="{BB962C8B-B14F-4D97-AF65-F5344CB8AC3E}">
        <p14:creationId xmlns:p14="http://schemas.microsoft.com/office/powerpoint/2010/main" val="172506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D3F5C16-C034-4861-81A1-F6D4F046C734}" type="datetimeFigureOut">
              <a:rPr lang="en-IN" smtClean="0"/>
              <a:t>17-10-2019</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D5C1C71-2387-456E-BBEB-62860C5226E4}" type="slidenum">
              <a:rPr lang="en-IN" smtClean="0"/>
              <a:t>‹#›</a:t>
            </a:fld>
            <a:endParaRPr lang="en-IN"/>
          </a:p>
        </p:txBody>
      </p:sp>
    </p:spTree>
    <p:extLst>
      <p:ext uri="{BB962C8B-B14F-4D97-AF65-F5344CB8AC3E}">
        <p14:creationId xmlns:p14="http://schemas.microsoft.com/office/powerpoint/2010/main" val="2806415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D3F5C16-C034-4861-81A1-F6D4F046C734}" type="datetimeFigureOut">
              <a:rPr lang="en-IN" smtClean="0"/>
              <a:t>17-10-2019</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D5C1C71-2387-456E-BBEB-62860C5226E4}" type="slidenum">
              <a:rPr lang="en-IN" smtClean="0"/>
              <a:t>‹#›</a:t>
            </a:fld>
            <a:endParaRPr lang="en-IN"/>
          </a:p>
        </p:txBody>
      </p:sp>
    </p:spTree>
    <p:extLst>
      <p:ext uri="{BB962C8B-B14F-4D97-AF65-F5344CB8AC3E}">
        <p14:creationId xmlns:p14="http://schemas.microsoft.com/office/powerpoint/2010/main" val="713023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D3F5C16-C034-4861-81A1-F6D4F046C734}" type="datetimeFigureOut">
              <a:rPr lang="en-IN" smtClean="0"/>
              <a:t>17-10-2019</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D5C1C71-2387-456E-BBEB-62860C5226E4}" type="slidenum">
              <a:rPr lang="en-IN" smtClean="0"/>
              <a:t>‹#›</a:t>
            </a:fld>
            <a:endParaRPr lang="en-IN"/>
          </a:p>
        </p:txBody>
      </p:sp>
    </p:spTree>
    <p:extLst>
      <p:ext uri="{BB962C8B-B14F-4D97-AF65-F5344CB8AC3E}">
        <p14:creationId xmlns:p14="http://schemas.microsoft.com/office/powerpoint/2010/main" val="1544121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3F5C16-C034-4861-81A1-F6D4F046C734}" type="datetimeFigureOut">
              <a:rPr lang="en-IN" smtClean="0"/>
              <a:t>17-10-2019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5C1C71-2387-456E-BBEB-62860C5226E4}" type="slidenum">
              <a:rPr lang="en-IN" smtClean="0"/>
              <a:t>‹#›</a:t>
            </a:fld>
            <a:endParaRPr lang="en-IN"/>
          </a:p>
        </p:txBody>
      </p:sp>
    </p:spTree>
    <p:extLst>
      <p:ext uri="{BB962C8B-B14F-4D97-AF65-F5344CB8AC3E}">
        <p14:creationId xmlns:p14="http://schemas.microsoft.com/office/powerpoint/2010/main" val="867444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D3F5C16-C034-4861-81A1-F6D4F046C734}" type="datetimeFigureOut">
              <a:rPr lang="en-IN" smtClean="0"/>
              <a:t>17-10-2019</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D5C1C71-2387-456E-BBEB-62860C5226E4}" type="slidenum">
              <a:rPr lang="en-IN" smtClean="0"/>
              <a:t>‹#›</a:t>
            </a:fld>
            <a:endParaRPr lang="en-IN"/>
          </a:p>
        </p:txBody>
      </p:sp>
    </p:spTree>
    <p:extLst>
      <p:ext uri="{BB962C8B-B14F-4D97-AF65-F5344CB8AC3E}">
        <p14:creationId xmlns:p14="http://schemas.microsoft.com/office/powerpoint/2010/main" val="99536186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opencv.org/" TargetMode="External"/><Relationship Id="rId2" Type="http://schemas.openxmlformats.org/officeDocument/2006/relationships/hyperlink" Target="https://docs.python.org/3/" TargetMode="External"/><Relationship Id="rId1" Type="http://schemas.openxmlformats.org/officeDocument/2006/relationships/slideLayout" Target="../slideLayouts/slideLayout2.xml"/><Relationship Id="rId6" Type="http://schemas.openxmlformats.org/officeDocument/2006/relationships/hyperlink" Target="https://www.geeksforgeeks.org/python-programming-language/" TargetMode="External"/><Relationship Id="rId5" Type="http://schemas.openxmlformats.org/officeDocument/2006/relationships/hyperlink" Target="https://www.geeksforgeeks.org/python-gui-tkinter/" TargetMode="External"/><Relationship Id="rId4" Type="http://schemas.openxmlformats.org/officeDocument/2006/relationships/hyperlink" Target="https://openpyxl.readthedocs.io/en/stabl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a:t>Attendance report using face recognition </a:t>
            </a:r>
            <a:endParaRPr lang="en-IN" sz="6000" dirty="0"/>
          </a:p>
        </p:txBody>
      </p:sp>
      <p:sp>
        <p:nvSpPr>
          <p:cNvPr id="3" name="Subtitle 2"/>
          <p:cNvSpPr>
            <a:spLocks noGrp="1"/>
          </p:cNvSpPr>
          <p:nvPr>
            <p:ph type="subTitle" idx="1"/>
          </p:nvPr>
        </p:nvSpPr>
        <p:spPr/>
        <p:txBody>
          <a:bodyPr>
            <a:noAutofit/>
          </a:bodyPr>
          <a:lstStyle/>
          <a:p>
            <a:pPr algn="l"/>
            <a:r>
              <a:rPr lang="en-US" sz="1200" dirty="0"/>
              <a:t>Guided by: Prof. Vaishali </a:t>
            </a:r>
            <a:r>
              <a:rPr lang="en-US" sz="1200" dirty="0" err="1"/>
              <a:t>mewada</a:t>
            </a:r>
            <a:endParaRPr lang="en-US" sz="1200" dirty="0"/>
          </a:p>
          <a:p>
            <a:pPr algn="l"/>
            <a:r>
              <a:rPr lang="en-US" sz="1200" dirty="0"/>
              <a:t>	          prof. </a:t>
            </a:r>
            <a:r>
              <a:rPr lang="en-US" sz="1200" dirty="0" err="1"/>
              <a:t>Dhruti</a:t>
            </a:r>
            <a:r>
              <a:rPr lang="en-US" sz="1200" dirty="0"/>
              <a:t> </a:t>
            </a:r>
            <a:r>
              <a:rPr lang="en-US" sz="1200" dirty="0" err="1"/>
              <a:t>pandya</a:t>
            </a:r>
            <a:r>
              <a:rPr lang="en-US" sz="1200" dirty="0"/>
              <a:t> </a:t>
            </a:r>
          </a:p>
          <a:p>
            <a:pPr algn="r"/>
            <a:r>
              <a:rPr lang="en-US" sz="1200" dirty="0"/>
              <a:t>Prepared by: </a:t>
            </a:r>
            <a:r>
              <a:rPr lang="en-US" sz="1200" dirty="0" err="1"/>
              <a:t>Bhadreshkumar</a:t>
            </a:r>
            <a:r>
              <a:rPr lang="en-US" sz="1200" dirty="0"/>
              <a:t> Dhakecha(18ce023)</a:t>
            </a:r>
          </a:p>
          <a:p>
            <a:pPr algn="r"/>
            <a:r>
              <a:rPr lang="en-US" sz="1200" dirty="0" err="1"/>
              <a:t>Parthpuri</a:t>
            </a:r>
            <a:r>
              <a:rPr lang="en-US" sz="1200" dirty="0"/>
              <a:t> Goswami(18ce027)</a:t>
            </a:r>
            <a:endParaRPr lang="en-IN" sz="1200" dirty="0"/>
          </a:p>
        </p:txBody>
      </p:sp>
    </p:spTree>
    <p:extLst>
      <p:ext uri="{BB962C8B-B14F-4D97-AF65-F5344CB8AC3E}">
        <p14:creationId xmlns:p14="http://schemas.microsoft.com/office/powerpoint/2010/main" val="3760654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D0793-9030-42AB-89B6-D709075CEA50}"/>
              </a:ext>
            </a:extLst>
          </p:cNvPr>
          <p:cNvSpPr>
            <a:spLocks noGrp="1"/>
          </p:cNvSpPr>
          <p:nvPr>
            <p:ph type="title"/>
          </p:nvPr>
        </p:nvSpPr>
        <p:spPr/>
        <p:txBody>
          <a:bodyPr/>
          <a:lstStyle/>
          <a:p>
            <a:r>
              <a:rPr lang="en-IN" dirty="0"/>
              <a:t>Continue… </a:t>
            </a:r>
          </a:p>
        </p:txBody>
      </p:sp>
      <p:pic>
        <p:nvPicPr>
          <p:cNvPr id="4" name="Content Placeholder 3">
            <a:extLst>
              <a:ext uri="{FF2B5EF4-FFF2-40B4-BE49-F238E27FC236}">
                <a16:creationId xmlns:a16="http://schemas.microsoft.com/office/drawing/2014/main" id="{442647B3-0F20-439B-A42C-6A8C3868720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3564" y="2052638"/>
            <a:ext cx="5726648" cy="4195762"/>
          </a:xfrm>
          <a:prstGeom prst="rect">
            <a:avLst/>
          </a:prstGeom>
          <a:noFill/>
          <a:ln>
            <a:noFill/>
          </a:ln>
        </p:spPr>
      </p:pic>
    </p:spTree>
    <p:extLst>
      <p:ext uri="{BB962C8B-B14F-4D97-AF65-F5344CB8AC3E}">
        <p14:creationId xmlns:p14="http://schemas.microsoft.com/office/powerpoint/2010/main" val="3794015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2A5D-701E-4FEC-B4B0-302D34EA732A}"/>
              </a:ext>
            </a:extLst>
          </p:cNvPr>
          <p:cNvSpPr>
            <a:spLocks noGrp="1"/>
          </p:cNvSpPr>
          <p:nvPr>
            <p:ph type="title"/>
          </p:nvPr>
        </p:nvSpPr>
        <p:spPr/>
        <p:txBody>
          <a:bodyPr/>
          <a:lstStyle/>
          <a:p>
            <a:r>
              <a:rPr lang="en-IN" dirty="0"/>
              <a:t>Continue… </a:t>
            </a:r>
          </a:p>
        </p:txBody>
      </p:sp>
      <p:pic>
        <p:nvPicPr>
          <p:cNvPr id="4" name="Content Placeholder 3">
            <a:extLst>
              <a:ext uri="{FF2B5EF4-FFF2-40B4-BE49-F238E27FC236}">
                <a16:creationId xmlns:a16="http://schemas.microsoft.com/office/drawing/2014/main" id="{E99D61C6-D3A5-4DF3-AA93-466E573F9E89}"/>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03313" y="3444717"/>
            <a:ext cx="8947150" cy="1411603"/>
          </a:xfrm>
          <a:prstGeom prst="rect">
            <a:avLst/>
          </a:prstGeom>
          <a:noFill/>
          <a:ln>
            <a:noFill/>
          </a:ln>
        </p:spPr>
      </p:pic>
    </p:spTree>
    <p:extLst>
      <p:ext uri="{BB962C8B-B14F-4D97-AF65-F5344CB8AC3E}">
        <p14:creationId xmlns:p14="http://schemas.microsoft.com/office/powerpoint/2010/main" val="1991694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t>
            </a:r>
            <a:endParaRPr lang="en-IN" dirty="0"/>
          </a:p>
        </p:txBody>
      </p:sp>
      <p:sp>
        <p:nvSpPr>
          <p:cNvPr id="3" name="Content Placeholder 2"/>
          <p:cNvSpPr>
            <a:spLocks noGrp="1"/>
          </p:cNvSpPr>
          <p:nvPr>
            <p:ph idx="1"/>
          </p:nvPr>
        </p:nvSpPr>
        <p:spPr/>
        <p:txBody>
          <a:bodyPr/>
          <a:lstStyle/>
          <a:p>
            <a:pPr lvl="0"/>
            <a:r>
              <a:rPr lang="en-IN" u="sng" dirty="0">
                <a:hlinkClick r:id="rId2"/>
              </a:rPr>
              <a:t>https://docs.python.org/3/</a:t>
            </a:r>
            <a:endParaRPr lang="en-IN" dirty="0"/>
          </a:p>
          <a:p>
            <a:pPr lvl="0"/>
            <a:r>
              <a:rPr lang="en-IN" u="sng" dirty="0">
                <a:hlinkClick r:id="rId3"/>
              </a:rPr>
              <a:t>https://opencv.org</a:t>
            </a:r>
            <a:endParaRPr lang="en-IN" dirty="0"/>
          </a:p>
          <a:p>
            <a:pPr lvl="0"/>
            <a:r>
              <a:rPr lang="en-IN" u="sng" dirty="0">
                <a:hlinkClick r:id="rId4"/>
              </a:rPr>
              <a:t>https://openpyxl.readthedocs.io/en/stable/</a:t>
            </a:r>
            <a:endParaRPr lang="en-IN" dirty="0"/>
          </a:p>
          <a:p>
            <a:pPr lvl="0"/>
            <a:r>
              <a:rPr lang="en-IN" u="sng" dirty="0">
                <a:hlinkClick r:id="rId5"/>
              </a:rPr>
              <a:t>https://www.geeksforgeeks.org/python-gui-tkinter/</a:t>
            </a:r>
            <a:endParaRPr lang="en-IN" dirty="0"/>
          </a:p>
          <a:p>
            <a:pPr lvl="0"/>
            <a:r>
              <a:rPr lang="en-IN" u="sng" dirty="0">
                <a:hlinkClick r:id="rId6"/>
              </a:rPr>
              <a:t>https://www.geeksforgeeks.org/python-programming-language/</a:t>
            </a:r>
            <a:endParaRPr lang="en-IN" dirty="0"/>
          </a:p>
          <a:p>
            <a:pPr marL="0" indent="0">
              <a:buNone/>
            </a:pPr>
            <a:endParaRPr lang="en-IN" dirty="0"/>
          </a:p>
          <a:p>
            <a:endParaRPr lang="en-IN" dirty="0"/>
          </a:p>
        </p:txBody>
      </p:sp>
    </p:spTree>
    <p:extLst>
      <p:ext uri="{BB962C8B-B14F-4D97-AF65-F5344CB8AC3E}">
        <p14:creationId xmlns:p14="http://schemas.microsoft.com/office/powerpoint/2010/main" val="197197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48164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endParaRPr lang="en-IN" dirty="0"/>
          </a:p>
        </p:txBody>
      </p:sp>
      <p:sp>
        <p:nvSpPr>
          <p:cNvPr id="3" name="Content Placeholder 2"/>
          <p:cNvSpPr>
            <a:spLocks noGrp="1"/>
          </p:cNvSpPr>
          <p:nvPr>
            <p:ph idx="1"/>
          </p:nvPr>
        </p:nvSpPr>
        <p:spPr/>
        <p:txBody>
          <a:bodyPr/>
          <a:lstStyle/>
          <a:p>
            <a:r>
              <a:rPr lang="en-US" dirty="0"/>
              <a:t>Objective of project</a:t>
            </a:r>
          </a:p>
          <a:p>
            <a:r>
              <a:rPr lang="en-US" dirty="0"/>
              <a:t>Motivation</a:t>
            </a:r>
          </a:p>
          <a:p>
            <a:r>
              <a:rPr lang="en-US" dirty="0"/>
              <a:t>Description</a:t>
            </a:r>
          </a:p>
          <a:p>
            <a:r>
              <a:rPr lang="en-US" dirty="0"/>
              <a:t>Software/Hardware Requirement</a:t>
            </a:r>
          </a:p>
          <a:p>
            <a:r>
              <a:rPr lang="en-US" dirty="0"/>
              <a:t>Major Functionalities</a:t>
            </a:r>
          </a:p>
          <a:p>
            <a:r>
              <a:rPr lang="en-US" dirty="0"/>
              <a:t>Flow Chart</a:t>
            </a:r>
          </a:p>
          <a:p>
            <a:r>
              <a:rPr lang="en-US" dirty="0"/>
              <a:t>Screenshot of </a:t>
            </a:r>
            <a:r>
              <a:rPr lang="en-US" dirty="0" err="1"/>
              <a:t>Pjoect</a:t>
            </a:r>
            <a:endParaRPr lang="en-US" dirty="0"/>
          </a:p>
          <a:p>
            <a:r>
              <a:rPr lang="en-US" dirty="0"/>
              <a:t>References</a:t>
            </a:r>
          </a:p>
          <a:p>
            <a:endParaRPr lang="en-IN" dirty="0"/>
          </a:p>
        </p:txBody>
      </p:sp>
    </p:spTree>
    <p:extLst>
      <p:ext uri="{BB962C8B-B14F-4D97-AF65-F5344CB8AC3E}">
        <p14:creationId xmlns:p14="http://schemas.microsoft.com/office/powerpoint/2010/main" val="505163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of Project</a:t>
            </a:r>
            <a:endParaRPr lang="en-IN" dirty="0"/>
          </a:p>
        </p:txBody>
      </p:sp>
      <p:sp>
        <p:nvSpPr>
          <p:cNvPr id="3" name="Content Placeholder 2"/>
          <p:cNvSpPr>
            <a:spLocks noGrp="1"/>
          </p:cNvSpPr>
          <p:nvPr>
            <p:ph idx="1"/>
          </p:nvPr>
        </p:nvSpPr>
        <p:spPr/>
        <p:txBody>
          <a:bodyPr/>
          <a:lstStyle/>
          <a:p>
            <a:r>
              <a:rPr lang="en-IN" dirty="0"/>
              <a:t>In this project, a software for human face  recognition is prepared and it take attendance of student and add in excel sheet. </a:t>
            </a:r>
          </a:p>
          <a:p>
            <a:r>
              <a:rPr lang="en-IN" dirty="0"/>
              <a:t>This project also use in school, collages and industries etc.</a:t>
            </a:r>
          </a:p>
          <a:p>
            <a:r>
              <a:rPr lang="en-IN" dirty="0"/>
              <a:t>This project is saving time of student as well as teacher.</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4026771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a:t>
            </a:r>
            <a:endParaRPr lang="en-IN" dirty="0"/>
          </a:p>
        </p:txBody>
      </p:sp>
      <p:sp>
        <p:nvSpPr>
          <p:cNvPr id="3" name="Content Placeholder 2"/>
          <p:cNvSpPr>
            <a:spLocks noGrp="1"/>
          </p:cNvSpPr>
          <p:nvPr>
            <p:ph idx="1"/>
          </p:nvPr>
        </p:nvSpPr>
        <p:spPr/>
        <p:txBody>
          <a:bodyPr/>
          <a:lstStyle/>
          <a:p>
            <a:r>
              <a:rPr lang="en-US" dirty="0"/>
              <a:t>In School, collages and industries attendance is necessary and its also time consuming process so with this idea we save time of everyone and it is easier to everyone so that’s why we take this project.</a:t>
            </a:r>
          </a:p>
          <a:p>
            <a:pPr marL="0" indent="0">
              <a:buNone/>
            </a:pPr>
            <a:r>
              <a:rPr lang="en-US" dirty="0"/>
              <a:t> </a:t>
            </a:r>
          </a:p>
        </p:txBody>
      </p:sp>
    </p:spTree>
    <p:extLst>
      <p:ext uri="{BB962C8B-B14F-4D97-AF65-F5344CB8AC3E}">
        <p14:creationId xmlns:p14="http://schemas.microsoft.com/office/powerpoint/2010/main" val="1931011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a:t>
            </a:r>
            <a:endParaRPr lang="en-IN" dirty="0"/>
          </a:p>
        </p:txBody>
      </p:sp>
      <p:sp>
        <p:nvSpPr>
          <p:cNvPr id="3" name="Content Placeholder 2"/>
          <p:cNvSpPr>
            <a:spLocks noGrp="1"/>
          </p:cNvSpPr>
          <p:nvPr>
            <p:ph idx="1"/>
          </p:nvPr>
        </p:nvSpPr>
        <p:spPr/>
        <p:txBody>
          <a:bodyPr/>
          <a:lstStyle/>
          <a:p>
            <a:r>
              <a:rPr lang="en-US" dirty="0"/>
              <a:t>In our project first the authorized person or faculty select their necessary details than camera automatically open and it capture the face who stand front of it.</a:t>
            </a:r>
          </a:p>
          <a:p>
            <a:r>
              <a:rPr lang="en-US" dirty="0"/>
              <a:t>And than attendance fill in excel sheet of respective faculty.</a:t>
            </a:r>
          </a:p>
          <a:p>
            <a:r>
              <a:rPr lang="en-US" dirty="0"/>
              <a:t>And it will give average attendance of particular student.</a:t>
            </a:r>
          </a:p>
        </p:txBody>
      </p:sp>
    </p:spTree>
    <p:extLst>
      <p:ext uri="{BB962C8B-B14F-4D97-AF65-F5344CB8AC3E}">
        <p14:creationId xmlns:p14="http://schemas.microsoft.com/office/powerpoint/2010/main" val="312219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Software/Hardware requirements </a:t>
            </a:r>
            <a:endParaRPr lang="en-IN" dirty="0"/>
          </a:p>
        </p:txBody>
      </p:sp>
      <p:sp>
        <p:nvSpPr>
          <p:cNvPr id="3" name="Content Placeholder 2"/>
          <p:cNvSpPr>
            <a:spLocks noGrp="1"/>
          </p:cNvSpPr>
          <p:nvPr>
            <p:ph idx="1"/>
          </p:nvPr>
        </p:nvSpPr>
        <p:spPr/>
        <p:txBody>
          <a:bodyPr/>
          <a:lstStyle/>
          <a:p>
            <a:r>
              <a:rPr lang="en-US" dirty="0"/>
              <a:t>Software requirements </a:t>
            </a:r>
          </a:p>
          <a:p>
            <a:pPr marL="514350" indent="-514350">
              <a:buFont typeface="+mj-lt"/>
              <a:buAutoNum type="arabicPeriod"/>
            </a:pPr>
            <a:r>
              <a:rPr lang="en-US" dirty="0"/>
              <a:t>Python ide </a:t>
            </a:r>
          </a:p>
          <a:p>
            <a:pPr marL="514350" indent="-514350">
              <a:buFont typeface="+mj-lt"/>
              <a:buAutoNum type="arabicPeriod"/>
            </a:pPr>
            <a:r>
              <a:rPr lang="en-US" dirty="0"/>
              <a:t>Microsoft office </a:t>
            </a:r>
          </a:p>
          <a:p>
            <a:pPr marL="514350" indent="-514350">
              <a:buFont typeface="+mj-lt"/>
              <a:buAutoNum type="arabicPeriod"/>
            </a:pPr>
            <a:endParaRPr lang="en-US" dirty="0"/>
          </a:p>
          <a:p>
            <a:r>
              <a:rPr lang="en-US" dirty="0"/>
              <a:t>Hardware requirements</a:t>
            </a:r>
          </a:p>
          <a:p>
            <a:pPr marL="457200" indent="-457200">
              <a:buFont typeface="+mj-lt"/>
              <a:buAutoNum type="arabicPeriod"/>
            </a:pPr>
            <a:r>
              <a:rPr lang="en-US" dirty="0"/>
              <a:t>8 </a:t>
            </a:r>
            <a:r>
              <a:rPr lang="en-US" dirty="0" err="1"/>
              <a:t>gb</a:t>
            </a:r>
            <a:r>
              <a:rPr lang="en-US" dirty="0"/>
              <a:t> ram</a:t>
            </a:r>
          </a:p>
          <a:p>
            <a:pPr marL="457200" indent="-457200">
              <a:buFont typeface="+mj-lt"/>
              <a:buAutoNum type="arabicPeriod"/>
            </a:pPr>
            <a:r>
              <a:rPr lang="en-US" dirty="0"/>
              <a:t>I3 processor </a:t>
            </a:r>
          </a:p>
          <a:p>
            <a:pPr marL="457200" indent="-457200">
              <a:buFont typeface="+mj-lt"/>
              <a:buAutoNum type="arabicPeriod"/>
            </a:pPr>
            <a:r>
              <a:rPr lang="en-US" dirty="0"/>
              <a:t>10 </a:t>
            </a:r>
            <a:r>
              <a:rPr lang="en-US" dirty="0" err="1"/>
              <a:t>gb</a:t>
            </a:r>
            <a:r>
              <a:rPr lang="en-US" dirty="0"/>
              <a:t> memory   </a:t>
            </a:r>
          </a:p>
          <a:p>
            <a:pPr marL="457200" indent="-457200">
              <a:buFont typeface="+mj-lt"/>
              <a:buAutoNum type="arabicPeriod"/>
            </a:pPr>
            <a:r>
              <a:rPr lang="en-US" dirty="0"/>
              <a:t>Web camera </a:t>
            </a:r>
          </a:p>
          <a:p>
            <a:pPr marL="514350" indent="-514350">
              <a:buFont typeface="+mj-lt"/>
              <a:buAutoNum type="arabicPeriod"/>
            </a:pPr>
            <a:endParaRPr lang="en-US" dirty="0"/>
          </a:p>
          <a:p>
            <a:pPr lvl="1"/>
            <a:endParaRPr lang="en-IN" dirty="0"/>
          </a:p>
        </p:txBody>
      </p:sp>
    </p:spTree>
    <p:extLst>
      <p:ext uri="{BB962C8B-B14F-4D97-AF65-F5344CB8AC3E}">
        <p14:creationId xmlns:p14="http://schemas.microsoft.com/office/powerpoint/2010/main" val="3811687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Functionalities </a:t>
            </a:r>
            <a:endParaRPr lang="en-IN" dirty="0"/>
          </a:p>
        </p:txBody>
      </p:sp>
      <p:sp>
        <p:nvSpPr>
          <p:cNvPr id="3" name="Content Placeholder 2"/>
          <p:cNvSpPr>
            <a:spLocks noGrp="1"/>
          </p:cNvSpPr>
          <p:nvPr>
            <p:ph idx="1"/>
          </p:nvPr>
        </p:nvSpPr>
        <p:spPr/>
        <p:txBody>
          <a:bodyPr/>
          <a:lstStyle/>
          <a:p>
            <a:r>
              <a:rPr lang="en-US" dirty="0"/>
              <a:t>GUI of home page </a:t>
            </a:r>
          </a:p>
          <a:p>
            <a:r>
              <a:rPr lang="en-US" dirty="0"/>
              <a:t>Face recognition </a:t>
            </a:r>
          </a:p>
          <a:p>
            <a:r>
              <a:rPr lang="en-US" dirty="0"/>
              <a:t>Add in excel sheet </a:t>
            </a:r>
          </a:p>
          <a:p>
            <a:r>
              <a:rPr lang="en-US" dirty="0"/>
              <a:t>Model creation </a:t>
            </a:r>
          </a:p>
          <a:p>
            <a:endParaRPr lang="en-IN" dirty="0"/>
          </a:p>
        </p:txBody>
      </p:sp>
    </p:spTree>
    <p:extLst>
      <p:ext uri="{BB962C8B-B14F-4D97-AF65-F5344CB8AC3E}">
        <p14:creationId xmlns:p14="http://schemas.microsoft.com/office/powerpoint/2010/main" val="1586106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chart </a:t>
            </a:r>
            <a:endParaRPr lang="en-IN" dirty="0"/>
          </a:p>
        </p:txBody>
      </p:sp>
      <p:sp>
        <p:nvSpPr>
          <p:cNvPr id="5" name="Content Placeholder 4">
            <a:extLst>
              <a:ext uri="{FF2B5EF4-FFF2-40B4-BE49-F238E27FC236}">
                <a16:creationId xmlns:a16="http://schemas.microsoft.com/office/drawing/2014/main" id="{340D7F5F-C239-44CF-89B4-E7408F7ACCB1}"/>
              </a:ext>
            </a:extLst>
          </p:cNvPr>
          <p:cNvSpPr>
            <a:spLocks noGrp="1"/>
          </p:cNvSpPr>
          <p:nvPr>
            <p:ph idx="1"/>
          </p:nvPr>
        </p:nvSpPr>
        <p:spPr>
          <a:xfrm>
            <a:off x="1103312" y="2052918"/>
            <a:ext cx="8946541" cy="4195481"/>
          </a:xfrm>
        </p:spPr>
        <p:txBody>
          <a:bodyPr/>
          <a:lstStyle/>
          <a:p>
            <a:endParaRPr lang="en-IN" dirty="0"/>
          </a:p>
        </p:txBody>
      </p:sp>
      <p:pic>
        <p:nvPicPr>
          <p:cNvPr id="6" name="Picture 5">
            <a:extLst>
              <a:ext uri="{FF2B5EF4-FFF2-40B4-BE49-F238E27FC236}">
                <a16:creationId xmlns:a16="http://schemas.microsoft.com/office/drawing/2014/main" id="{4E319BF7-4B81-406D-A51E-030CB0F98896}"/>
              </a:ext>
            </a:extLst>
          </p:cNvPr>
          <p:cNvPicPr/>
          <p:nvPr/>
        </p:nvPicPr>
        <p:blipFill>
          <a:blip r:embed="rId2"/>
          <a:stretch>
            <a:fillRect/>
          </a:stretch>
        </p:blipFill>
        <p:spPr>
          <a:xfrm>
            <a:off x="3497801" y="949912"/>
            <a:ext cx="5033639" cy="5699464"/>
          </a:xfrm>
          <a:prstGeom prst="rect">
            <a:avLst/>
          </a:prstGeom>
        </p:spPr>
      </p:pic>
    </p:spTree>
    <p:extLst>
      <p:ext uri="{BB962C8B-B14F-4D97-AF65-F5344CB8AC3E}">
        <p14:creationId xmlns:p14="http://schemas.microsoft.com/office/powerpoint/2010/main" val="385041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 of Project </a:t>
            </a:r>
            <a:endParaRPr lang="en-IN" dirty="0"/>
          </a:p>
        </p:txBody>
      </p:sp>
      <p:sp>
        <p:nvSpPr>
          <p:cNvPr id="6" name="Content Placeholder 5">
            <a:extLst>
              <a:ext uri="{FF2B5EF4-FFF2-40B4-BE49-F238E27FC236}">
                <a16:creationId xmlns:a16="http://schemas.microsoft.com/office/drawing/2014/main" id="{B5C7F23A-555B-4884-92F6-1F0B63C9792B}"/>
              </a:ext>
            </a:extLst>
          </p:cNvPr>
          <p:cNvSpPr>
            <a:spLocks noGrp="1"/>
          </p:cNvSpPr>
          <p:nvPr>
            <p:ph idx="1"/>
          </p:nvPr>
        </p:nvSpPr>
        <p:spPr>
          <a:xfrm>
            <a:off x="1041168" y="1724444"/>
            <a:ext cx="8946541" cy="4195481"/>
          </a:xfrm>
        </p:spPr>
        <p:txBody>
          <a:bodyPr/>
          <a:lstStyle/>
          <a:p>
            <a:endParaRPr lang="en-IN" dirty="0"/>
          </a:p>
        </p:txBody>
      </p:sp>
      <p:pic>
        <p:nvPicPr>
          <p:cNvPr id="7" name="Picture 6">
            <a:extLst>
              <a:ext uri="{FF2B5EF4-FFF2-40B4-BE49-F238E27FC236}">
                <a16:creationId xmlns:a16="http://schemas.microsoft.com/office/drawing/2014/main" id="{37835EC6-4BC2-4848-9E57-A7AF44C0547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37240" y="2442596"/>
            <a:ext cx="5954395" cy="2887980"/>
          </a:xfrm>
          <a:prstGeom prst="rect">
            <a:avLst/>
          </a:prstGeom>
          <a:noFill/>
          <a:ln>
            <a:noFill/>
          </a:ln>
        </p:spPr>
      </p:pic>
    </p:spTree>
    <p:extLst>
      <p:ext uri="{BB962C8B-B14F-4D97-AF65-F5344CB8AC3E}">
        <p14:creationId xmlns:p14="http://schemas.microsoft.com/office/powerpoint/2010/main" val="554583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266</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Attendance report using face recognition </vt:lpstr>
      <vt:lpstr>Content</vt:lpstr>
      <vt:lpstr>Objective of Project</vt:lpstr>
      <vt:lpstr>Motivation </vt:lpstr>
      <vt:lpstr>Description</vt:lpstr>
      <vt:lpstr>Software/Hardware requirements </vt:lpstr>
      <vt:lpstr>Major Functionalities </vt:lpstr>
      <vt:lpstr>Flow chart </vt:lpstr>
      <vt:lpstr>Screenshot of Project </vt:lpstr>
      <vt:lpstr>Continue… </vt:lpstr>
      <vt:lpstr>Continue…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App with Assistant</dc:title>
  <dc:creator>WELCOME</dc:creator>
  <cp:lastModifiedBy>Bhadresh Dhakecha</cp:lastModifiedBy>
  <cp:revision>18</cp:revision>
  <dcterms:created xsi:type="dcterms:W3CDTF">2019-09-01T07:42:06Z</dcterms:created>
  <dcterms:modified xsi:type="dcterms:W3CDTF">2019-10-17T09:50:01Z</dcterms:modified>
</cp:coreProperties>
</file>