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9" r:id="rId5"/>
    <p:sldId id="258" r:id="rId6"/>
    <p:sldId id="273" r:id="rId7"/>
    <p:sldId id="274" r:id="rId8"/>
    <p:sldId id="272" r:id="rId9"/>
    <p:sldId id="262" r:id="rId10"/>
    <p:sldId id="263" r:id="rId11"/>
    <p:sldId id="264" r:id="rId12"/>
    <p:sldId id="265"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a Sriram" userId="e72ca817-d664-4ac2-a3e9-a3d215dfcf1a" providerId="ADAL" clId="{1FC2C4C4-79A0-4E3A-AB27-85313D3CEFF1}"/>
    <pc:docChg chg="custSel addSld delSld modSld">
      <pc:chgData name="Soma Sriram" userId="e72ca817-d664-4ac2-a3e9-a3d215dfcf1a" providerId="ADAL" clId="{1FC2C4C4-79A0-4E3A-AB27-85313D3CEFF1}" dt="2022-08-24T15:45:47.706" v="283" actId="20577"/>
      <pc:docMkLst>
        <pc:docMk/>
      </pc:docMkLst>
      <pc:sldChg chg="addSp delSp modSp mod">
        <pc:chgData name="Soma Sriram" userId="e72ca817-d664-4ac2-a3e9-a3d215dfcf1a" providerId="ADAL" clId="{1FC2C4C4-79A0-4E3A-AB27-85313D3CEFF1}" dt="2022-08-24T14:43:36.157" v="2" actId="26606"/>
        <pc:sldMkLst>
          <pc:docMk/>
          <pc:sldMk cId="1591955503" sldId="258"/>
        </pc:sldMkLst>
        <pc:spChg chg="mod">
          <ac:chgData name="Soma Sriram" userId="e72ca817-d664-4ac2-a3e9-a3d215dfcf1a" providerId="ADAL" clId="{1FC2C4C4-79A0-4E3A-AB27-85313D3CEFF1}" dt="2022-08-24T14:43:36.157" v="2" actId="26606"/>
          <ac:spMkLst>
            <pc:docMk/>
            <pc:sldMk cId="1591955503" sldId="258"/>
            <ac:spMk id="2" creationId="{B7DA5D33-0834-E91C-7693-492C94CF70F6}"/>
          </ac:spMkLst>
        </pc:spChg>
        <pc:spChg chg="mod">
          <ac:chgData name="Soma Sriram" userId="e72ca817-d664-4ac2-a3e9-a3d215dfcf1a" providerId="ADAL" clId="{1FC2C4C4-79A0-4E3A-AB27-85313D3CEFF1}" dt="2022-08-24T14:43:36.157" v="2" actId="26606"/>
          <ac:spMkLst>
            <pc:docMk/>
            <pc:sldMk cId="1591955503" sldId="258"/>
            <ac:spMk id="3" creationId="{C64220E0-B413-5416-02AE-F2A5E1568823}"/>
          </ac:spMkLst>
        </pc:spChg>
        <pc:spChg chg="del">
          <ac:chgData name="Soma Sriram" userId="e72ca817-d664-4ac2-a3e9-a3d215dfcf1a" providerId="ADAL" clId="{1FC2C4C4-79A0-4E3A-AB27-85313D3CEFF1}" dt="2022-08-24T14:43:36.157" v="2" actId="26606"/>
          <ac:spMkLst>
            <pc:docMk/>
            <pc:sldMk cId="1591955503" sldId="258"/>
            <ac:spMk id="8" creationId="{8651CFA9-6065-4243-AC48-858E359780B1}"/>
          </ac:spMkLst>
        </pc:spChg>
        <pc:spChg chg="del">
          <ac:chgData name="Soma Sriram" userId="e72ca817-d664-4ac2-a3e9-a3d215dfcf1a" providerId="ADAL" clId="{1FC2C4C4-79A0-4E3A-AB27-85313D3CEFF1}" dt="2022-08-24T14:43:36.157" v="2" actId="26606"/>
          <ac:spMkLst>
            <pc:docMk/>
            <pc:sldMk cId="1591955503" sldId="258"/>
            <ac:spMk id="10" creationId="{37962AE0-6A1C-4B76-9D52-10E5E6D7D3BB}"/>
          </ac:spMkLst>
        </pc:spChg>
        <pc:spChg chg="add">
          <ac:chgData name="Soma Sriram" userId="e72ca817-d664-4ac2-a3e9-a3d215dfcf1a" providerId="ADAL" clId="{1FC2C4C4-79A0-4E3A-AB27-85313D3CEFF1}" dt="2022-08-24T14:43:36.157" v="2" actId="26606"/>
          <ac:spMkLst>
            <pc:docMk/>
            <pc:sldMk cId="1591955503" sldId="258"/>
            <ac:spMk id="19" creationId="{8651CFA9-6065-4243-AC48-858E359780B1}"/>
          </ac:spMkLst>
        </pc:spChg>
        <pc:spChg chg="add">
          <ac:chgData name="Soma Sriram" userId="e72ca817-d664-4ac2-a3e9-a3d215dfcf1a" providerId="ADAL" clId="{1FC2C4C4-79A0-4E3A-AB27-85313D3CEFF1}" dt="2022-08-24T14:43:36.157" v="2" actId="26606"/>
          <ac:spMkLst>
            <pc:docMk/>
            <pc:sldMk cId="1591955503" sldId="258"/>
            <ac:spMk id="21" creationId="{F8B048C4-AB77-4182-B261-2C9BE59621FF}"/>
          </ac:spMkLst>
        </pc:spChg>
        <pc:grpChg chg="del">
          <ac:chgData name="Soma Sriram" userId="e72ca817-d664-4ac2-a3e9-a3d215dfcf1a" providerId="ADAL" clId="{1FC2C4C4-79A0-4E3A-AB27-85313D3CEFF1}" dt="2022-08-24T14:43:36.157" v="2" actId="26606"/>
          <ac:grpSpMkLst>
            <pc:docMk/>
            <pc:sldMk cId="1591955503" sldId="258"/>
            <ac:grpSpMk id="12" creationId="{60D82D56-D377-48D4-8DE9-6A0A8DB5E31D}"/>
          </ac:grpSpMkLst>
        </pc:grpChg>
        <pc:grpChg chg="add">
          <ac:chgData name="Soma Sriram" userId="e72ca817-d664-4ac2-a3e9-a3d215dfcf1a" providerId="ADAL" clId="{1FC2C4C4-79A0-4E3A-AB27-85313D3CEFF1}" dt="2022-08-24T14:43:36.157" v="2" actId="26606"/>
          <ac:grpSpMkLst>
            <pc:docMk/>
            <pc:sldMk cId="1591955503" sldId="258"/>
            <ac:grpSpMk id="23" creationId="{A700D801-79CB-4F23-8DF8-6B0F45FCD11B}"/>
          </ac:grpSpMkLst>
        </pc:grpChg>
      </pc:sldChg>
      <pc:sldChg chg="del">
        <pc:chgData name="Soma Sriram" userId="e72ca817-d664-4ac2-a3e9-a3d215dfcf1a" providerId="ADAL" clId="{1FC2C4C4-79A0-4E3A-AB27-85313D3CEFF1}" dt="2022-08-24T14:55:23.891" v="9" actId="2696"/>
        <pc:sldMkLst>
          <pc:docMk/>
          <pc:sldMk cId="556638591" sldId="260"/>
        </pc:sldMkLst>
      </pc:sldChg>
      <pc:sldChg chg="addSp delSp modSp mod">
        <pc:chgData name="Soma Sriram" userId="e72ca817-d664-4ac2-a3e9-a3d215dfcf1a" providerId="ADAL" clId="{1FC2C4C4-79A0-4E3A-AB27-85313D3CEFF1}" dt="2022-08-24T14:45:18.787" v="4" actId="26606"/>
        <pc:sldMkLst>
          <pc:docMk/>
          <pc:sldMk cId="3184181822" sldId="262"/>
        </pc:sldMkLst>
        <pc:spChg chg="mod">
          <ac:chgData name="Soma Sriram" userId="e72ca817-d664-4ac2-a3e9-a3d215dfcf1a" providerId="ADAL" clId="{1FC2C4C4-79A0-4E3A-AB27-85313D3CEFF1}" dt="2022-08-24T14:45:18.787" v="4" actId="26606"/>
          <ac:spMkLst>
            <pc:docMk/>
            <pc:sldMk cId="3184181822" sldId="262"/>
            <ac:spMk id="2" creationId="{DE777124-0606-BBDA-A8D5-94589E1475AA}"/>
          </ac:spMkLst>
        </pc:spChg>
        <pc:spChg chg="mod">
          <ac:chgData name="Soma Sriram" userId="e72ca817-d664-4ac2-a3e9-a3d215dfcf1a" providerId="ADAL" clId="{1FC2C4C4-79A0-4E3A-AB27-85313D3CEFF1}" dt="2022-08-24T14:45:18.787" v="4" actId="26606"/>
          <ac:spMkLst>
            <pc:docMk/>
            <pc:sldMk cId="3184181822" sldId="262"/>
            <ac:spMk id="3" creationId="{84B39F99-E24A-5639-4974-5E55B9CDCD8C}"/>
          </ac:spMkLst>
        </pc:spChg>
        <pc:spChg chg="del">
          <ac:chgData name="Soma Sriram" userId="e72ca817-d664-4ac2-a3e9-a3d215dfcf1a" providerId="ADAL" clId="{1FC2C4C4-79A0-4E3A-AB27-85313D3CEFF1}" dt="2022-08-24T14:45:18.787" v="4" actId="26606"/>
          <ac:spMkLst>
            <pc:docMk/>
            <pc:sldMk cId="3184181822" sldId="262"/>
            <ac:spMk id="8" creationId="{8651CFA9-6065-4243-AC48-858E359780B1}"/>
          </ac:spMkLst>
        </pc:spChg>
        <pc:spChg chg="del">
          <ac:chgData name="Soma Sriram" userId="e72ca817-d664-4ac2-a3e9-a3d215dfcf1a" providerId="ADAL" clId="{1FC2C4C4-79A0-4E3A-AB27-85313D3CEFF1}" dt="2022-08-24T14:45:18.787" v="4" actId="26606"/>
          <ac:spMkLst>
            <pc:docMk/>
            <pc:sldMk cId="3184181822" sldId="262"/>
            <ac:spMk id="10" creationId="{37962AE0-6A1C-4B76-9D52-10E5E6D7D3BB}"/>
          </ac:spMkLst>
        </pc:spChg>
        <pc:spChg chg="add">
          <ac:chgData name="Soma Sriram" userId="e72ca817-d664-4ac2-a3e9-a3d215dfcf1a" providerId="ADAL" clId="{1FC2C4C4-79A0-4E3A-AB27-85313D3CEFF1}" dt="2022-08-24T14:45:18.787" v="4" actId="26606"/>
          <ac:spMkLst>
            <pc:docMk/>
            <pc:sldMk cId="3184181822" sldId="262"/>
            <ac:spMk id="19" creationId="{8651CFA9-6065-4243-AC48-858E359780B1}"/>
          </ac:spMkLst>
        </pc:spChg>
        <pc:spChg chg="add">
          <ac:chgData name="Soma Sriram" userId="e72ca817-d664-4ac2-a3e9-a3d215dfcf1a" providerId="ADAL" clId="{1FC2C4C4-79A0-4E3A-AB27-85313D3CEFF1}" dt="2022-08-24T14:45:18.787" v="4" actId="26606"/>
          <ac:spMkLst>
            <pc:docMk/>
            <pc:sldMk cId="3184181822" sldId="262"/>
            <ac:spMk id="21" creationId="{F8B048C4-AB77-4182-B261-2C9BE59621FF}"/>
          </ac:spMkLst>
        </pc:spChg>
        <pc:grpChg chg="del">
          <ac:chgData name="Soma Sriram" userId="e72ca817-d664-4ac2-a3e9-a3d215dfcf1a" providerId="ADAL" clId="{1FC2C4C4-79A0-4E3A-AB27-85313D3CEFF1}" dt="2022-08-24T14:45:18.787" v="4" actId="26606"/>
          <ac:grpSpMkLst>
            <pc:docMk/>
            <pc:sldMk cId="3184181822" sldId="262"/>
            <ac:grpSpMk id="12" creationId="{60D82D56-D377-48D4-8DE9-6A0A8DB5E31D}"/>
          </ac:grpSpMkLst>
        </pc:grpChg>
        <pc:grpChg chg="add">
          <ac:chgData name="Soma Sriram" userId="e72ca817-d664-4ac2-a3e9-a3d215dfcf1a" providerId="ADAL" clId="{1FC2C4C4-79A0-4E3A-AB27-85313D3CEFF1}" dt="2022-08-24T14:45:18.787" v="4" actId="26606"/>
          <ac:grpSpMkLst>
            <pc:docMk/>
            <pc:sldMk cId="3184181822" sldId="262"/>
            <ac:grpSpMk id="23" creationId="{A700D801-79CB-4F23-8DF8-6B0F45FCD11B}"/>
          </ac:grpSpMkLst>
        </pc:grpChg>
      </pc:sldChg>
      <pc:sldChg chg="addSp delSp modSp mod">
        <pc:chgData name="Soma Sriram" userId="e72ca817-d664-4ac2-a3e9-a3d215dfcf1a" providerId="ADAL" clId="{1FC2C4C4-79A0-4E3A-AB27-85313D3CEFF1}" dt="2022-08-24T14:45:25.402" v="5" actId="26606"/>
        <pc:sldMkLst>
          <pc:docMk/>
          <pc:sldMk cId="2932318972" sldId="264"/>
        </pc:sldMkLst>
        <pc:spChg chg="mod">
          <ac:chgData name="Soma Sriram" userId="e72ca817-d664-4ac2-a3e9-a3d215dfcf1a" providerId="ADAL" clId="{1FC2C4C4-79A0-4E3A-AB27-85313D3CEFF1}" dt="2022-08-24T14:45:25.402" v="5" actId="26606"/>
          <ac:spMkLst>
            <pc:docMk/>
            <pc:sldMk cId="2932318972" sldId="264"/>
            <ac:spMk id="2" creationId="{A5AA6A58-579B-4FE9-6565-D63CCA1EE901}"/>
          </ac:spMkLst>
        </pc:spChg>
        <pc:spChg chg="mod">
          <ac:chgData name="Soma Sriram" userId="e72ca817-d664-4ac2-a3e9-a3d215dfcf1a" providerId="ADAL" clId="{1FC2C4C4-79A0-4E3A-AB27-85313D3CEFF1}" dt="2022-08-24T14:45:25.402" v="5" actId="26606"/>
          <ac:spMkLst>
            <pc:docMk/>
            <pc:sldMk cId="2932318972" sldId="264"/>
            <ac:spMk id="3" creationId="{BF4939AE-AE34-9EE8-B8F9-BE99C5D3CB96}"/>
          </ac:spMkLst>
        </pc:spChg>
        <pc:spChg chg="del">
          <ac:chgData name="Soma Sriram" userId="e72ca817-d664-4ac2-a3e9-a3d215dfcf1a" providerId="ADAL" clId="{1FC2C4C4-79A0-4E3A-AB27-85313D3CEFF1}" dt="2022-08-24T14:45:25.402" v="5" actId="26606"/>
          <ac:spMkLst>
            <pc:docMk/>
            <pc:sldMk cId="2932318972" sldId="264"/>
            <ac:spMk id="8" creationId="{0BABF38A-8A0D-492E-BD20-6CF4D46B50BD}"/>
          </ac:spMkLst>
        </pc:spChg>
        <pc:spChg chg="del">
          <ac:chgData name="Soma Sriram" userId="e72ca817-d664-4ac2-a3e9-a3d215dfcf1a" providerId="ADAL" clId="{1FC2C4C4-79A0-4E3A-AB27-85313D3CEFF1}" dt="2022-08-24T14:45:25.402" v="5" actId="26606"/>
          <ac:spMkLst>
            <pc:docMk/>
            <pc:sldMk cId="2932318972" sldId="264"/>
            <ac:spMk id="12" creationId="{8651CFA9-6065-4243-AC48-858E359780B1}"/>
          </ac:spMkLst>
        </pc:spChg>
        <pc:spChg chg="del">
          <ac:chgData name="Soma Sriram" userId="e72ca817-d664-4ac2-a3e9-a3d215dfcf1a" providerId="ADAL" clId="{1FC2C4C4-79A0-4E3A-AB27-85313D3CEFF1}" dt="2022-08-24T14:45:25.402" v="5" actId="26606"/>
          <ac:spMkLst>
            <pc:docMk/>
            <pc:sldMk cId="2932318972" sldId="264"/>
            <ac:spMk id="14" creationId="{37962AE0-6A1C-4B76-9D52-10E5E6D7D3BB}"/>
          </ac:spMkLst>
        </pc:spChg>
        <pc:spChg chg="add">
          <ac:chgData name="Soma Sriram" userId="e72ca817-d664-4ac2-a3e9-a3d215dfcf1a" providerId="ADAL" clId="{1FC2C4C4-79A0-4E3A-AB27-85313D3CEFF1}" dt="2022-08-24T14:45:25.402" v="5" actId="26606"/>
          <ac:spMkLst>
            <pc:docMk/>
            <pc:sldMk cId="2932318972" sldId="264"/>
            <ac:spMk id="23" creationId="{0BABF38A-8A0D-492E-BD20-6CF4D46B50BD}"/>
          </ac:spMkLst>
        </pc:spChg>
        <pc:spChg chg="add">
          <ac:chgData name="Soma Sriram" userId="e72ca817-d664-4ac2-a3e9-a3d215dfcf1a" providerId="ADAL" clId="{1FC2C4C4-79A0-4E3A-AB27-85313D3CEFF1}" dt="2022-08-24T14:45:25.402" v="5" actId="26606"/>
          <ac:spMkLst>
            <pc:docMk/>
            <pc:sldMk cId="2932318972" sldId="264"/>
            <ac:spMk id="27" creationId="{8651CFA9-6065-4243-AC48-858E359780B1}"/>
          </ac:spMkLst>
        </pc:spChg>
        <pc:spChg chg="add">
          <ac:chgData name="Soma Sriram" userId="e72ca817-d664-4ac2-a3e9-a3d215dfcf1a" providerId="ADAL" clId="{1FC2C4C4-79A0-4E3A-AB27-85313D3CEFF1}" dt="2022-08-24T14:45:25.402" v="5" actId="26606"/>
          <ac:spMkLst>
            <pc:docMk/>
            <pc:sldMk cId="2932318972" sldId="264"/>
            <ac:spMk id="29" creationId="{F8B048C4-AB77-4182-B261-2C9BE59621FF}"/>
          </ac:spMkLst>
        </pc:spChg>
        <pc:grpChg chg="del">
          <ac:chgData name="Soma Sriram" userId="e72ca817-d664-4ac2-a3e9-a3d215dfcf1a" providerId="ADAL" clId="{1FC2C4C4-79A0-4E3A-AB27-85313D3CEFF1}" dt="2022-08-24T14:45:25.402" v="5" actId="26606"/>
          <ac:grpSpMkLst>
            <pc:docMk/>
            <pc:sldMk cId="2932318972" sldId="264"/>
            <ac:grpSpMk id="16" creationId="{60D82D56-D377-48D4-8DE9-6A0A8DB5E31D}"/>
          </ac:grpSpMkLst>
        </pc:grpChg>
        <pc:grpChg chg="add">
          <ac:chgData name="Soma Sriram" userId="e72ca817-d664-4ac2-a3e9-a3d215dfcf1a" providerId="ADAL" clId="{1FC2C4C4-79A0-4E3A-AB27-85313D3CEFF1}" dt="2022-08-24T14:45:25.402" v="5" actId="26606"/>
          <ac:grpSpMkLst>
            <pc:docMk/>
            <pc:sldMk cId="2932318972" sldId="264"/>
            <ac:grpSpMk id="31" creationId="{A700D801-79CB-4F23-8DF8-6B0F45FCD11B}"/>
          </ac:grpSpMkLst>
        </pc:grpChg>
        <pc:picChg chg="del">
          <ac:chgData name="Soma Sriram" userId="e72ca817-d664-4ac2-a3e9-a3d215dfcf1a" providerId="ADAL" clId="{1FC2C4C4-79A0-4E3A-AB27-85313D3CEFF1}" dt="2022-08-24T14:45:25.402" v="5" actId="26606"/>
          <ac:picMkLst>
            <pc:docMk/>
            <pc:sldMk cId="2932318972" sldId="264"/>
            <ac:picMk id="10" creationId="{BC526B7A-4801-4FD1-95C8-03AF22629E87}"/>
          </ac:picMkLst>
        </pc:picChg>
        <pc:picChg chg="add">
          <ac:chgData name="Soma Sriram" userId="e72ca817-d664-4ac2-a3e9-a3d215dfcf1a" providerId="ADAL" clId="{1FC2C4C4-79A0-4E3A-AB27-85313D3CEFF1}" dt="2022-08-24T14:45:25.402" v="5" actId="26606"/>
          <ac:picMkLst>
            <pc:docMk/>
            <pc:sldMk cId="2932318972" sldId="264"/>
            <ac:picMk id="25" creationId="{BC526B7A-4801-4FD1-95C8-03AF22629E87}"/>
          </ac:picMkLst>
        </pc:picChg>
      </pc:sldChg>
      <pc:sldChg chg="addSp delSp modSp mod">
        <pc:chgData name="Soma Sriram" userId="e72ca817-d664-4ac2-a3e9-a3d215dfcf1a" providerId="ADAL" clId="{1FC2C4C4-79A0-4E3A-AB27-85313D3CEFF1}" dt="2022-08-24T14:45:29.662" v="6" actId="26606"/>
        <pc:sldMkLst>
          <pc:docMk/>
          <pc:sldMk cId="4200047428" sldId="265"/>
        </pc:sldMkLst>
        <pc:spChg chg="mod">
          <ac:chgData name="Soma Sriram" userId="e72ca817-d664-4ac2-a3e9-a3d215dfcf1a" providerId="ADAL" clId="{1FC2C4C4-79A0-4E3A-AB27-85313D3CEFF1}" dt="2022-08-24T14:45:29.662" v="6" actId="26606"/>
          <ac:spMkLst>
            <pc:docMk/>
            <pc:sldMk cId="4200047428" sldId="265"/>
            <ac:spMk id="2" creationId="{96A4FB76-26C2-1A35-5BFB-02D3A1BEBD88}"/>
          </ac:spMkLst>
        </pc:spChg>
        <pc:spChg chg="mod">
          <ac:chgData name="Soma Sriram" userId="e72ca817-d664-4ac2-a3e9-a3d215dfcf1a" providerId="ADAL" clId="{1FC2C4C4-79A0-4E3A-AB27-85313D3CEFF1}" dt="2022-08-24T14:45:29.662" v="6" actId="26606"/>
          <ac:spMkLst>
            <pc:docMk/>
            <pc:sldMk cId="4200047428" sldId="265"/>
            <ac:spMk id="3" creationId="{038B439D-7FF8-E04A-F8FF-FA25FCA1C2AE}"/>
          </ac:spMkLst>
        </pc:spChg>
        <pc:spChg chg="del">
          <ac:chgData name="Soma Sriram" userId="e72ca817-d664-4ac2-a3e9-a3d215dfcf1a" providerId="ADAL" clId="{1FC2C4C4-79A0-4E3A-AB27-85313D3CEFF1}" dt="2022-08-24T14:45:29.662" v="6" actId="26606"/>
          <ac:spMkLst>
            <pc:docMk/>
            <pc:sldMk cId="4200047428" sldId="265"/>
            <ac:spMk id="8" creationId="{0BABF38A-8A0D-492E-BD20-6CF4D46B50BD}"/>
          </ac:spMkLst>
        </pc:spChg>
        <pc:spChg chg="del">
          <ac:chgData name="Soma Sriram" userId="e72ca817-d664-4ac2-a3e9-a3d215dfcf1a" providerId="ADAL" clId="{1FC2C4C4-79A0-4E3A-AB27-85313D3CEFF1}" dt="2022-08-24T14:45:29.662" v="6" actId="26606"/>
          <ac:spMkLst>
            <pc:docMk/>
            <pc:sldMk cId="4200047428" sldId="265"/>
            <ac:spMk id="12" creationId="{8651CFA9-6065-4243-AC48-858E359780B1}"/>
          </ac:spMkLst>
        </pc:spChg>
        <pc:spChg chg="del">
          <ac:chgData name="Soma Sriram" userId="e72ca817-d664-4ac2-a3e9-a3d215dfcf1a" providerId="ADAL" clId="{1FC2C4C4-79A0-4E3A-AB27-85313D3CEFF1}" dt="2022-08-24T14:45:29.662" v="6" actId="26606"/>
          <ac:spMkLst>
            <pc:docMk/>
            <pc:sldMk cId="4200047428" sldId="265"/>
            <ac:spMk id="14" creationId="{37962AE0-6A1C-4B76-9D52-10E5E6D7D3BB}"/>
          </ac:spMkLst>
        </pc:spChg>
        <pc:spChg chg="add">
          <ac:chgData name="Soma Sriram" userId="e72ca817-d664-4ac2-a3e9-a3d215dfcf1a" providerId="ADAL" clId="{1FC2C4C4-79A0-4E3A-AB27-85313D3CEFF1}" dt="2022-08-24T14:45:29.662" v="6" actId="26606"/>
          <ac:spMkLst>
            <pc:docMk/>
            <pc:sldMk cId="4200047428" sldId="265"/>
            <ac:spMk id="23" creationId="{0BABF38A-8A0D-492E-BD20-6CF4D46B50BD}"/>
          </ac:spMkLst>
        </pc:spChg>
        <pc:spChg chg="add">
          <ac:chgData name="Soma Sriram" userId="e72ca817-d664-4ac2-a3e9-a3d215dfcf1a" providerId="ADAL" clId="{1FC2C4C4-79A0-4E3A-AB27-85313D3CEFF1}" dt="2022-08-24T14:45:29.662" v="6" actId="26606"/>
          <ac:spMkLst>
            <pc:docMk/>
            <pc:sldMk cId="4200047428" sldId="265"/>
            <ac:spMk id="27" creationId="{8651CFA9-6065-4243-AC48-858E359780B1}"/>
          </ac:spMkLst>
        </pc:spChg>
        <pc:spChg chg="add">
          <ac:chgData name="Soma Sriram" userId="e72ca817-d664-4ac2-a3e9-a3d215dfcf1a" providerId="ADAL" clId="{1FC2C4C4-79A0-4E3A-AB27-85313D3CEFF1}" dt="2022-08-24T14:45:29.662" v="6" actId="26606"/>
          <ac:spMkLst>
            <pc:docMk/>
            <pc:sldMk cId="4200047428" sldId="265"/>
            <ac:spMk id="29" creationId="{F8B048C4-AB77-4182-B261-2C9BE59621FF}"/>
          </ac:spMkLst>
        </pc:spChg>
        <pc:grpChg chg="del">
          <ac:chgData name="Soma Sriram" userId="e72ca817-d664-4ac2-a3e9-a3d215dfcf1a" providerId="ADAL" clId="{1FC2C4C4-79A0-4E3A-AB27-85313D3CEFF1}" dt="2022-08-24T14:45:29.662" v="6" actId="26606"/>
          <ac:grpSpMkLst>
            <pc:docMk/>
            <pc:sldMk cId="4200047428" sldId="265"/>
            <ac:grpSpMk id="16" creationId="{60D82D56-D377-48D4-8DE9-6A0A8DB5E31D}"/>
          </ac:grpSpMkLst>
        </pc:grpChg>
        <pc:grpChg chg="add">
          <ac:chgData name="Soma Sriram" userId="e72ca817-d664-4ac2-a3e9-a3d215dfcf1a" providerId="ADAL" clId="{1FC2C4C4-79A0-4E3A-AB27-85313D3CEFF1}" dt="2022-08-24T14:45:29.662" v="6" actId="26606"/>
          <ac:grpSpMkLst>
            <pc:docMk/>
            <pc:sldMk cId="4200047428" sldId="265"/>
            <ac:grpSpMk id="31" creationId="{A700D801-79CB-4F23-8DF8-6B0F45FCD11B}"/>
          </ac:grpSpMkLst>
        </pc:grpChg>
        <pc:picChg chg="del">
          <ac:chgData name="Soma Sriram" userId="e72ca817-d664-4ac2-a3e9-a3d215dfcf1a" providerId="ADAL" clId="{1FC2C4C4-79A0-4E3A-AB27-85313D3CEFF1}" dt="2022-08-24T14:45:29.662" v="6" actId="26606"/>
          <ac:picMkLst>
            <pc:docMk/>
            <pc:sldMk cId="4200047428" sldId="265"/>
            <ac:picMk id="10" creationId="{BC526B7A-4801-4FD1-95C8-03AF22629E87}"/>
          </ac:picMkLst>
        </pc:picChg>
        <pc:picChg chg="add">
          <ac:chgData name="Soma Sriram" userId="e72ca817-d664-4ac2-a3e9-a3d215dfcf1a" providerId="ADAL" clId="{1FC2C4C4-79A0-4E3A-AB27-85313D3CEFF1}" dt="2022-08-24T14:45:29.662" v="6" actId="26606"/>
          <ac:picMkLst>
            <pc:docMk/>
            <pc:sldMk cId="4200047428" sldId="265"/>
            <ac:picMk id="25" creationId="{BC526B7A-4801-4FD1-95C8-03AF22629E87}"/>
          </ac:picMkLst>
        </pc:picChg>
      </pc:sldChg>
      <pc:sldChg chg="addSp delSp modSp mod">
        <pc:chgData name="Soma Sriram" userId="e72ca817-d664-4ac2-a3e9-a3d215dfcf1a" providerId="ADAL" clId="{1FC2C4C4-79A0-4E3A-AB27-85313D3CEFF1}" dt="2022-08-24T14:45:44.178" v="7" actId="26606"/>
        <pc:sldMkLst>
          <pc:docMk/>
          <pc:sldMk cId="3379477799" sldId="267"/>
        </pc:sldMkLst>
        <pc:spChg chg="mod">
          <ac:chgData name="Soma Sriram" userId="e72ca817-d664-4ac2-a3e9-a3d215dfcf1a" providerId="ADAL" clId="{1FC2C4C4-79A0-4E3A-AB27-85313D3CEFF1}" dt="2022-08-24T14:45:44.178" v="7" actId="26606"/>
          <ac:spMkLst>
            <pc:docMk/>
            <pc:sldMk cId="3379477799" sldId="267"/>
            <ac:spMk id="2" creationId="{ADCCA385-D889-12AE-F109-032E0AD6E892}"/>
          </ac:spMkLst>
        </pc:spChg>
        <pc:spChg chg="mod">
          <ac:chgData name="Soma Sriram" userId="e72ca817-d664-4ac2-a3e9-a3d215dfcf1a" providerId="ADAL" clId="{1FC2C4C4-79A0-4E3A-AB27-85313D3CEFF1}" dt="2022-08-24T14:45:44.178" v="7" actId="26606"/>
          <ac:spMkLst>
            <pc:docMk/>
            <pc:sldMk cId="3379477799" sldId="267"/>
            <ac:spMk id="3" creationId="{620EA3FC-38B9-7A85-D843-C6EA27F8D7E3}"/>
          </ac:spMkLst>
        </pc:spChg>
        <pc:spChg chg="del">
          <ac:chgData name="Soma Sriram" userId="e72ca817-d664-4ac2-a3e9-a3d215dfcf1a" providerId="ADAL" clId="{1FC2C4C4-79A0-4E3A-AB27-85313D3CEFF1}" dt="2022-08-24T14:45:44.178" v="7" actId="26606"/>
          <ac:spMkLst>
            <pc:docMk/>
            <pc:sldMk cId="3379477799" sldId="267"/>
            <ac:spMk id="8" creationId="{0BABF38A-8A0D-492E-BD20-6CF4D46B50BD}"/>
          </ac:spMkLst>
        </pc:spChg>
        <pc:spChg chg="del">
          <ac:chgData name="Soma Sriram" userId="e72ca817-d664-4ac2-a3e9-a3d215dfcf1a" providerId="ADAL" clId="{1FC2C4C4-79A0-4E3A-AB27-85313D3CEFF1}" dt="2022-08-24T14:45:44.178" v="7" actId="26606"/>
          <ac:spMkLst>
            <pc:docMk/>
            <pc:sldMk cId="3379477799" sldId="267"/>
            <ac:spMk id="12" creationId="{8651CFA9-6065-4243-AC48-858E359780B1}"/>
          </ac:spMkLst>
        </pc:spChg>
        <pc:spChg chg="del">
          <ac:chgData name="Soma Sriram" userId="e72ca817-d664-4ac2-a3e9-a3d215dfcf1a" providerId="ADAL" clId="{1FC2C4C4-79A0-4E3A-AB27-85313D3CEFF1}" dt="2022-08-24T14:45:44.178" v="7" actId="26606"/>
          <ac:spMkLst>
            <pc:docMk/>
            <pc:sldMk cId="3379477799" sldId="267"/>
            <ac:spMk id="14" creationId="{37962AE0-6A1C-4B76-9D52-10E5E6D7D3BB}"/>
          </ac:spMkLst>
        </pc:spChg>
        <pc:spChg chg="add">
          <ac:chgData name="Soma Sriram" userId="e72ca817-d664-4ac2-a3e9-a3d215dfcf1a" providerId="ADAL" clId="{1FC2C4C4-79A0-4E3A-AB27-85313D3CEFF1}" dt="2022-08-24T14:45:44.178" v="7" actId="26606"/>
          <ac:spMkLst>
            <pc:docMk/>
            <pc:sldMk cId="3379477799" sldId="267"/>
            <ac:spMk id="23" creationId="{0BABF38A-8A0D-492E-BD20-6CF4D46B50BD}"/>
          </ac:spMkLst>
        </pc:spChg>
        <pc:spChg chg="add">
          <ac:chgData name="Soma Sriram" userId="e72ca817-d664-4ac2-a3e9-a3d215dfcf1a" providerId="ADAL" clId="{1FC2C4C4-79A0-4E3A-AB27-85313D3CEFF1}" dt="2022-08-24T14:45:44.178" v="7" actId="26606"/>
          <ac:spMkLst>
            <pc:docMk/>
            <pc:sldMk cId="3379477799" sldId="267"/>
            <ac:spMk id="27" creationId="{8651CFA9-6065-4243-AC48-858E359780B1}"/>
          </ac:spMkLst>
        </pc:spChg>
        <pc:spChg chg="add">
          <ac:chgData name="Soma Sriram" userId="e72ca817-d664-4ac2-a3e9-a3d215dfcf1a" providerId="ADAL" clId="{1FC2C4C4-79A0-4E3A-AB27-85313D3CEFF1}" dt="2022-08-24T14:45:44.178" v="7" actId="26606"/>
          <ac:spMkLst>
            <pc:docMk/>
            <pc:sldMk cId="3379477799" sldId="267"/>
            <ac:spMk id="29" creationId="{F8B048C4-AB77-4182-B261-2C9BE59621FF}"/>
          </ac:spMkLst>
        </pc:spChg>
        <pc:grpChg chg="del">
          <ac:chgData name="Soma Sriram" userId="e72ca817-d664-4ac2-a3e9-a3d215dfcf1a" providerId="ADAL" clId="{1FC2C4C4-79A0-4E3A-AB27-85313D3CEFF1}" dt="2022-08-24T14:45:44.178" v="7" actId="26606"/>
          <ac:grpSpMkLst>
            <pc:docMk/>
            <pc:sldMk cId="3379477799" sldId="267"/>
            <ac:grpSpMk id="16" creationId="{60D82D56-D377-48D4-8DE9-6A0A8DB5E31D}"/>
          </ac:grpSpMkLst>
        </pc:grpChg>
        <pc:grpChg chg="add">
          <ac:chgData name="Soma Sriram" userId="e72ca817-d664-4ac2-a3e9-a3d215dfcf1a" providerId="ADAL" clId="{1FC2C4C4-79A0-4E3A-AB27-85313D3CEFF1}" dt="2022-08-24T14:45:44.178" v="7" actId="26606"/>
          <ac:grpSpMkLst>
            <pc:docMk/>
            <pc:sldMk cId="3379477799" sldId="267"/>
            <ac:grpSpMk id="31" creationId="{A700D801-79CB-4F23-8DF8-6B0F45FCD11B}"/>
          </ac:grpSpMkLst>
        </pc:grpChg>
        <pc:picChg chg="del">
          <ac:chgData name="Soma Sriram" userId="e72ca817-d664-4ac2-a3e9-a3d215dfcf1a" providerId="ADAL" clId="{1FC2C4C4-79A0-4E3A-AB27-85313D3CEFF1}" dt="2022-08-24T14:45:44.178" v="7" actId="26606"/>
          <ac:picMkLst>
            <pc:docMk/>
            <pc:sldMk cId="3379477799" sldId="267"/>
            <ac:picMk id="10" creationId="{BC526B7A-4801-4FD1-95C8-03AF22629E87}"/>
          </ac:picMkLst>
        </pc:picChg>
        <pc:picChg chg="add">
          <ac:chgData name="Soma Sriram" userId="e72ca817-d664-4ac2-a3e9-a3d215dfcf1a" providerId="ADAL" clId="{1FC2C4C4-79A0-4E3A-AB27-85313D3CEFF1}" dt="2022-08-24T14:45:44.178" v="7" actId="26606"/>
          <ac:picMkLst>
            <pc:docMk/>
            <pc:sldMk cId="3379477799" sldId="267"/>
            <ac:picMk id="25" creationId="{BC526B7A-4801-4FD1-95C8-03AF22629E87}"/>
          </ac:picMkLst>
        </pc:picChg>
      </pc:sldChg>
      <pc:sldChg chg="del">
        <pc:chgData name="Soma Sriram" userId="e72ca817-d664-4ac2-a3e9-a3d215dfcf1a" providerId="ADAL" clId="{1FC2C4C4-79A0-4E3A-AB27-85313D3CEFF1}" dt="2022-08-24T14:37:42.211" v="1" actId="2696"/>
        <pc:sldMkLst>
          <pc:docMk/>
          <pc:sldMk cId="3442935990" sldId="270"/>
        </pc:sldMkLst>
      </pc:sldChg>
      <pc:sldChg chg="del">
        <pc:chgData name="Soma Sriram" userId="e72ca817-d664-4ac2-a3e9-a3d215dfcf1a" providerId="ADAL" clId="{1FC2C4C4-79A0-4E3A-AB27-85313D3CEFF1}" dt="2022-08-24T14:37:39.909" v="0" actId="2696"/>
        <pc:sldMkLst>
          <pc:docMk/>
          <pc:sldMk cId="1375680554" sldId="271"/>
        </pc:sldMkLst>
      </pc:sldChg>
      <pc:sldChg chg="addSp delSp modSp mod">
        <pc:chgData name="Soma Sriram" userId="e72ca817-d664-4ac2-a3e9-a3d215dfcf1a" providerId="ADAL" clId="{1FC2C4C4-79A0-4E3A-AB27-85313D3CEFF1}" dt="2022-08-24T14:45:10.108" v="3" actId="26606"/>
        <pc:sldMkLst>
          <pc:docMk/>
          <pc:sldMk cId="1350846382" sldId="272"/>
        </pc:sldMkLst>
        <pc:spChg chg="mod">
          <ac:chgData name="Soma Sriram" userId="e72ca817-d664-4ac2-a3e9-a3d215dfcf1a" providerId="ADAL" clId="{1FC2C4C4-79A0-4E3A-AB27-85313D3CEFF1}" dt="2022-08-24T14:45:10.108" v="3" actId="26606"/>
          <ac:spMkLst>
            <pc:docMk/>
            <pc:sldMk cId="1350846382" sldId="272"/>
            <ac:spMk id="2" creationId="{369A916F-4E61-423F-5F10-745AA695DB45}"/>
          </ac:spMkLst>
        </pc:spChg>
        <pc:spChg chg="mod">
          <ac:chgData name="Soma Sriram" userId="e72ca817-d664-4ac2-a3e9-a3d215dfcf1a" providerId="ADAL" clId="{1FC2C4C4-79A0-4E3A-AB27-85313D3CEFF1}" dt="2022-08-24T14:45:10.108" v="3" actId="26606"/>
          <ac:spMkLst>
            <pc:docMk/>
            <pc:sldMk cId="1350846382" sldId="272"/>
            <ac:spMk id="3" creationId="{F9BBC8AD-44D3-1B5C-9892-9D21BB4ED26D}"/>
          </ac:spMkLst>
        </pc:spChg>
        <pc:spChg chg="del">
          <ac:chgData name="Soma Sriram" userId="e72ca817-d664-4ac2-a3e9-a3d215dfcf1a" providerId="ADAL" clId="{1FC2C4C4-79A0-4E3A-AB27-85313D3CEFF1}" dt="2022-08-24T14:45:10.108" v="3" actId="26606"/>
          <ac:spMkLst>
            <pc:docMk/>
            <pc:sldMk cId="1350846382" sldId="272"/>
            <ac:spMk id="8" creationId="{0BABF38A-8A0D-492E-BD20-6CF4D46B50BD}"/>
          </ac:spMkLst>
        </pc:spChg>
        <pc:spChg chg="del">
          <ac:chgData name="Soma Sriram" userId="e72ca817-d664-4ac2-a3e9-a3d215dfcf1a" providerId="ADAL" clId="{1FC2C4C4-79A0-4E3A-AB27-85313D3CEFF1}" dt="2022-08-24T14:45:10.108" v="3" actId="26606"/>
          <ac:spMkLst>
            <pc:docMk/>
            <pc:sldMk cId="1350846382" sldId="272"/>
            <ac:spMk id="12" creationId="{8651CFA9-6065-4243-AC48-858E359780B1}"/>
          </ac:spMkLst>
        </pc:spChg>
        <pc:spChg chg="del">
          <ac:chgData name="Soma Sriram" userId="e72ca817-d664-4ac2-a3e9-a3d215dfcf1a" providerId="ADAL" clId="{1FC2C4C4-79A0-4E3A-AB27-85313D3CEFF1}" dt="2022-08-24T14:45:10.108" v="3" actId="26606"/>
          <ac:spMkLst>
            <pc:docMk/>
            <pc:sldMk cId="1350846382" sldId="272"/>
            <ac:spMk id="14" creationId="{37962AE0-6A1C-4B76-9D52-10E5E6D7D3BB}"/>
          </ac:spMkLst>
        </pc:spChg>
        <pc:spChg chg="add">
          <ac:chgData name="Soma Sriram" userId="e72ca817-d664-4ac2-a3e9-a3d215dfcf1a" providerId="ADAL" clId="{1FC2C4C4-79A0-4E3A-AB27-85313D3CEFF1}" dt="2022-08-24T14:45:10.108" v="3" actId="26606"/>
          <ac:spMkLst>
            <pc:docMk/>
            <pc:sldMk cId="1350846382" sldId="272"/>
            <ac:spMk id="23" creationId="{0BABF38A-8A0D-492E-BD20-6CF4D46B50BD}"/>
          </ac:spMkLst>
        </pc:spChg>
        <pc:spChg chg="add">
          <ac:chgData name="Soma Sriram" userId="e72ca817-d664-4ac2-a3e9-a3d215dfcf1a" providerId="ADAL" clId="{1FC2C4C4-79A0-4E3A-AB27-85313D3CEFF1}" dt="2022-08-24T14:45:10.108" v="3" actId="26606"/>
          <ac:spMkLst>
            <pc:docMk/>
            <pc:sldMk cId="1350846382" sldId="272"/>
            <ac:spMk id="27" creationId="{8651CFA9-6065-4243-AC48-858E359780B1}"/>
          </ac:spMkLst>
        </pc:spChg>
        <pc:spChg chg="add">
          <ac:chgData name="Soma Sriram" userId="e72ca817-d664-4ac2-a3e9-a3d215dfcf1a" providerId="ADAL" clId="{1FC2C4C4-79A0-4E3A-AB27-85313D3CEFF1}" dt="2022-08-24T14:45:10.108" v="3" actId="26606"/>
          <ac:spMkLst>
            <pc:docMk/>
            <pc:sldMk cId="1350846382" sldId="272"/>
            <ac:spMk id="29" creationId="{F8B048C4-AB77-4182-B261-2C9BE59621FF}"/>
          </ac:spMkLst>
        </pc:spChg>
        <pc:grpChg chg="del">
          <ac:chgData name="Soma Sriram" userId="e72ca817-d664-4ac2-a3e9-a3d215dfcf1a" providerId="ADAL" clId="{1FC2C4C4-79A0-4E3A-AB27-85313D3CEFF1}" dt="2022-08-24T14:45:10.108" v="3" actId="26606"/>
          <ac:grpSpMkLst>
            <pc:docMk/>
            <pc:sldMk cId="1350846382" sldId="272"/>
            <ac:grpSpMk id="16" creationId="{60D82D56-D377-48D4-8DE9-6A0A8DB5E31D}"/>
          </ac:grpSpMkLst>
        </pc:grpChg>
        <pc:grpChg chg="add">
          <ac:chgData name="Soma Sriram" userId="e72ca817-d664-4ac2-a3e9-a3d215dfcf1a" providerId="ADAL" clId="{1FC2C4C4-79A0-4E3A-AB27-85313D3CEFF1}" dt="2022-08-24T14:45:10.108" v="3" actId="26606"/>
          <ac:grpSpMkLst>
            <pc:docMk/>
            <pc:sldMk cId="1350846382" sldId="272"/>
            <ac:grpSpMk id="31" creationId="{A700D801-79CB-4F23-8DF8-6B0F45FCD11B}"/>
          </ac:grpSpMkLst>
        </pc:grpChg>
        <pc:picChg chg="del">
          <ac:chgData name="Soma Sriram" userId="e72ca817-d664-4ac2-a3e9-a3d215dfcf1a" providerId="ADAL" clId="{1FC2C4C4-79A0-4E3A-AB27-85313D3CEFF1}" dt="2022-08-24T14:45:10.108" v="3" actId="26606"/>
          <ac:picMkLst>
            <pc:docMk/>
            <pc:sldMk cId="1350846382" sldId="272"/>
            <ac:picMk id="10" creationId="{BC526B7A-4801-4FD1-95C8-03AF22629E87}"/>
          </ac:picMkLst>
        </pc:picChg>
        <pc:picChg chg="add">
          <ac:chgData name="Soma Sriram" userId="e72ca817-d664-4ac2-a3e9-a3d215dfcf1a" providerId="ADAL" clId="{1FC2C4C4-79A0-4E3A-AB27-85313D3CEFF1}" dt="2022-08-24T14:45:10.108" v="3" actId="26606"/>
          <ac:picMkLst>
            <pc:docMk/>
            <pc:sldMk cId="1350846382" sldId="272"/>
            <ac:picMk id="25" creationId="{BC526B7A-4801-4FD1-95C8-03AF22629E87}"/>
          </ac:picMkLst>
        </pc:picChg>
      </pc:sldChg>
      <pc:sldChg chg="modSp new mod">
        <pc:chgData name="Soma Sriram" userId="e72ca817-d664-4ac2-a3e9-a3d215dfcf1a" providerId="ADAL" clId="{1FC2C4C4-79A0-4E3A-AB27-85313D3CEFF1}" dt="2022-08-24T15:43:09.587" v="224" actId="5793"/>
        <pc:sldMkLst>
          <pc:docMk/>
          <pc:sldMk cId="638171607" sldId="273"/>
        </pc:sldMkLst>
        <pc:spChg chg="mod">
          <ac:chgData name="Soma Sriram" userId="e72ca817-d664-4ac2-a3e9-a3d215dfcf1a" providerId="ADAL" clId="{1FC2C4C4-79A0-4E3A-AB27-85313D3CEFF1}" dt="2022-08-24T15:38:31.167" v="41" actId="20577"/>
          <ac:spMkLst>
            <pc:docMk/>
            <pc:sldMk cId="638171607" sldId="273"/>
            <ac:spMk id="2" creationId="{126BCCF3-0A82-17D8-8FAE-F7C8419F6440}"/>
          </ac:spMkLst>
        </pc:spChg>
        <pc:spChg chg="mod">
          <ac:chgData name="Soma Sriram" userId="e72ca817-d664-4ac2-a3e9-a3d215dfcf1a" providerId="ADAL" clId="{1FC2C4C4-79A0-4E3A-AB27-85313D3CEFF1}" dt="2022-08-24T15:43:09.587" v="224" actId="5793"/>
          <ac:spMkLst>
            <pc:docMk/>
            <pc:sldMk cId="638171607" sldId="273"/>
            <ac:spMk id="3" creationId="{830C96E7-6C79-BBD6-A478-D6CC441D45E4}"/>
          </ac:spMkLst>
        </pc:spChg>
      </pc:sldChg>
      <pc:sldChg chg="modSp new mod">
        <pc:chgData name="Soma Sriram" userId="e72ca817-d664-4ac2-a3e9-a3d215dfcf1a" providerId="ADAL" clId="{1FC2C4C4-79A0-4E3A-AB27-85313D3CEFF1}" dt="2022-08-24T15:45:47.706" v="283" actId="20577"/>
        <pc:sldMkLst>
          <pc:docMk/>
          <pc:sldMk cId="4092396068" sldId="274"/>
        </pc:sldMkLst>
        <pc:spChg chg="mod">
          <ac:chgData name="Soma Sriram" userId="e72ca817-d664-4ac2-a3e9-a3d215dfcf1a" providerId="ADAL" clId="{1FC2C4C4-79A0-4E3A-AB27-85313D3CEFF1}" dt="2022-08-24T15:43:35.079" v="258" actId="20577"/>
          <ac:spMkLst>
            <pc:docMk/>
            <pc:sldMk cId="4092396068" sldId="274"/>
            <ac:spMk id="2" creationId="{F5857E6E-F9CD-F6F1-C385-091BF88C554B}"/>
          </ac:spMkLst>
        </pc:spChg>
        <pc:spChg chg="mod">
          <ac:chgData name="Soma Sriram" userId="e72ca817-d664-4ac2-a3e9-a3d215dfcf1a" providerId="ADAL" clId="{1FC2C4C4-79A0-4E3A-AB27-85313D3CEFF1}" dt="2022-08-24T15:45:47.706" v="283" actId="20577"/>
          <ac:spMkLst>
            <pc:docMk/>
            <pc:sldMk cId="4092396068" sldId="274"/>
            <ac:spMk id="3" creationId="{531AAF15-0141-E805-A0CF-9D1D16A084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8/24/2022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0428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8/24/2022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77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8/24/2022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29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8/24/2022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620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8/24/2022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083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8/24/2022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035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8/24/2022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078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8/24/2022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694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8/24/2022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369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8/24/2022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847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8/24/2022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142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8/24/2022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6985960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pewinternet.org/Reports/2013/Health-online.aspx" TargetMode="External"/><Relationship Id="rId4" Type="http://schemas.openxmlformats.org/officeDocument/2006/relationships/hyperlink" Target="https://www.mohfw.gov.in/pdf/Telemedicine.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E014A1C6-ABE4-4764-8CAC-9D4DFBED3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3" name="Picture 12">
              <a:extLst>
                <a:ext uri="{FF2B5EF4-FFF2-40B4-BE49-F238E27FC236}">
                  <a16:creationId xmlns:a16="http://schemas.microsoft.com/office/drawing/2014/main" id="{F41F3FA7-366E-43EA-A45E-F80A71356F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9205DBCF-C4CF-4848-8BDD-A6EB0CF6E0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45DCA98-DF57-4FAE-E725-706386A9453D}"/>
              </a:ext>
            </a:extLst>
          </p:cNvPr>
          <p:cNvSpPr>
            <a:spLocks noGrp="1"/>
          </p:cNvSpPr>
          <p:nvPr>
            <p:ph type="ctrTitle"/>
          </p:nvPr>
        </p:nvSpPr>
        <p:spPr>
          <a:xfrm>
            <a:off x="736598" y="226665"/>
            <a:ext cx="10510521" cy="1327815"/>
          </a:xfrm>
        </p:spPr>
        <p:txBody>
          <a:bodyPr anchor="b">
            <a:normAutofit/>
          </a:bodyPr>
          <a:lstStyle/>
          <a:p>
            <a:pPr algn="l">
              <a:lnSpc>
                <a:spcPct val="90000"/>
              </a:lnSpc>
            </a:pPr>
            <a:r>
              <a:rPr lang="en-US" sz="3600" dirty="0"/>
              <a:t>Drug Recommendation System based on Sentiment Analysis of Drug Reviews using Machine Learning</a:t>
            </a:r>
            <a:endParaRPr lang="en-IN" sz="3600" dirty="0"/>
          </a:p>
        </p:txBody>
      </p:sp>
      <p:sp>
        <p:nvSpPr>
          <p:cNvPr id="3" name="Subtitle 2">
            <a:extLst>
              <a:ext uri="{FF2B5EF4-FFF2-40B4-BE49-F238E27FC236}">
                <a16:creationId xmlns:a16="http://schemas.microsoft.com/office/drawing/2014/main" id="{133897C6-7FC5-153D-5177-759BA1F9056B}"/>
              </a:ext>
            </a:extLst>
          </p:cNvPr>
          <p:cNvSpPr>
            <a:spLocks noGrp="1"/>
          </p:cNvSpPr>
          <p:nvPr>
            <p:ph type="subTitle" idx="1"/>
          </p:nvPr>
        </p:nvSpPr>
        <p:spPr>
          <a:xfrm>
            <a:off x="5868670" y="3082650"/>
            <a:ext cx="5694678" cy="3300097"/>
          </a:xfrm>
        </p:spPr>
        <p:txBody>
          <a:bodyPr anchor="t">
            <a:normAutofit/>
          </a:bodyPr>
          <a:lstStyle/>
          <a:p>
            <a:pPr algn="l"/>
            <a:r>
              <a:rPr lang="en-US" b="1" u="sng" dirty="0"/>
              <a:t>Team Members:</a:t>
            </a:r>
          </a:p>
          <a:p>
            <a:pPr algn="l"/>
            <a:r>
              <a:rPr lang="en-US" dirty="0" err="1"/>
              <a:t>K.Bhanu</a:t>
            </a:r>
            <a:r>
              <a:rPr lang="en-US" dirty="0"/>
              <a:t> Prasad(19R01A0531)</a:t>
            </a:r>
          </a:p>
          <a:p>
            <a:pPr algn="l"/>
            <a:r>
              <a:rPr lang="en-US" dirty="0" err="1"/>
              <a:t>M.Chaitanya</a:t>
            </a:r>
            <a:r>
              <a:rPr lang="en-US" dirty="0"/>
              <a:t> Kumar(19R01A0537)</a:t>
            </a:r>
          </a:p>
          <a:p>
            <a:pPr algn="l"/>
            <a:r>
              <a:rPr lang="en-US" dirty="0" err="1"/>
              <a:t>S.Rajkumar</a:t>
            </a:r>
            <a:r>
              <a:rPr lang="en-US" dirty="0"/>
              <a:t>(19R01A0550)</a:t>
            </a:r>
            <a:endParaRPr lang="en-US" b="1" u="sng" dirty="0"/>
          </a:p>
          <a:p>
            <a:pPr algn="l"/>
            <a:r>
              <a:rPr lang="en-US" dirty="0" err="1"/>
              <a:t>S.Sriram</a:t>
            </a:r>
            <a:r>
              <a:rPr lang="en-US" dirty="0"/>
              <a:t>(19R01A0553)</a:t>
            </a:r>
          </a:p>
        </p:txBody>
      </p:sp>
      <p:sp>
        <p:nvSpPr>
          <p:cNvPr id="5" name="TextBox 4">
            <a:extLst>
              <a:ext uri="{FF2B5EF4-FFF2-40B4-BE49-F238E27FC236}">
                <a16:creationId xmlns:a16="http://schemas.microsoft.com/office/drawing/2014/main" id="{C0B1D016-3897-2610-3A71-758D5392E27F}"/>
              </a:ext>
            </a:extLst>
          </p:cNvPr>
          <p:cNvSpPr txBox="1"/>
          <p:nvPr/>
        </p:nvSpPr>
        <p:spPr>
          <a:xfrm>
            <a:off x="1099757" y="3044281"/>
            <a:ext cx="4307840" cy="1631216"/>
          </a:xfrm>
          <a:prstGeom prst="rect">
            <a:avLst/>
          </a:prstGeom>
          <a:noFill/>
        </p:spPr>
        <p:txBody>
          <a:bodyPr wrap="square" rtlCol="0">
            <a:spAutoFit/>
          </a:bodyPr>
          <a:lstStyle/>
          <a:p>
            <a:r>
              <a:rPr lang="en-US" sz="2000" b="1" u="sng" dirty="0"/>
              <a:t>Guided by </a:t>
            </a:r>
          </a:p>
          <a:p>
            <a:endParaRPr lang="en-US" sz="2000" b="1" u="sng" dirty="0"/>
          </a:p>
          <a:p>
            <a:r>
              <a:rPr lang="en-US" sz="2000" dirty="0" err="1"/>
              <a:t>Dr.S.Alagumuthukrishnan</a:t>
            </a:r>
            <a:endParaRPr lang="en-US" sz="2000" dirty="0"/>
          </a:p>
          <a:p>
            <a:r>
              <a:rPr lang="en-US" sz="2000" dirty="0"/>
              <a:t>Associate Professor</a:t>
            </a:r>
          </a:p>
          <a:p>
            <a:r>
              <a:rPr lang="en-US" sz="2000" dirty="0"/>
              <a:t>Department of CSE</a:t>
            </a:r>
            <a:endParaRPr lang="en-IN" sz="2000" dirty="0"/>
          </a:p>
        </p:txBody>
      </p:sp>
    </p:spTree>
    <p:extLst>
      <p:ext uri="{BB962C8B-B14F-4D97-AF65-F5344CB8AC3E}">
        <p14:creationId xmlns:p14="http://schemas.microsoft.com/office/powerpoint/2010/main" val="358648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32" name="Picture 31">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DCCA385-D889-12AE-F109-032E0AD6E892}"/>
              </a:ext>
            </a:extLst>
          </p:cNvPr>
          <p:cNvSpPr>
            <a:spLocks noGrp="1"/>
          </p:cNvSpPr>
          <p:nvPr>
            <p:ph type="ctrTitle"/>
          </p:nvPr>
        </p:nvSpPr>
        <p:spPr>
          <a:xfrm>
            <a:off x="838200" y="586992"/>
            <a:ext cx="6705600" cy="1664573"/>
          </a:xfrm>
        </p:spPr>
        <p:txBody>
          <a:bodyPr vert="horz" lIns="91440" tIns="45720" rIns="91440" bIns="45720" rtlCol="0" anchor="ctr">
            <a:normAutofit/>
          </a:bodyPr>
          <a:lstStyle/>
          <a:p>
            <a:pPr algn="l"/>
            <a:r>
              <a:rPr lang="en-US" dirty="0"/>
              <a:t>REFERENCES</a:t>
            </a:r>
          </a:p>
        </p:txBody>
      </p:sp>
      <p:sp>
        <p:nvSpPr>
          <p:cNvPr id="3" name="Subtitle 2">
            <a:extLst>
              <a:ext uri="{FF2B5EF4-FFF2-40B4-BE49-F238E27FC236}">
                <a16:creationId xmlns:a16="http://schemas.microsoft.com/office/drawing/2014/main" id="{620EA3FC-38B9-7A85-D843-C6EA27F8D7E3}"/>
              </a:ext>
            </a:extLst>
          </p:cNvPr>
          <p:cNvSpPr>
            <a:spLocks noGrp="1"/>
          </p:cNvSpPr>
          <p:nvPr>
            <p:ph type="subTitle" idx="1"/>
          </p:nvPr>
        </p:nvSpPr>
        <p:spPr>
          <a:xfrm>
            <a:off x="838200" y="2411653"/>
            <a:ext cx="6705168" cy="3728613"/>
          </a:xfrm>
        </p:spPr>
        <p:txBody>
          <a:bodyPr vert="horz" lIns="91440" tIns="45720" rIns="91440" bIns="45720" rtlCol="0">
            <a:normAutofit/>
          </a:bodyPr>
          <a:lstStyle/>
          <a:p>
            <a:pPr indent="-228600" algn="l">
              <a:lnSpc>
                <a:spcPct val="100000"/>
              </a:lnSpc>
              <a:buFont typeface="Arial" panose="020B0604020202020204" pitchFamily="34" charset="0"/>
              <a:buChar char="•"/>
            </a:pPr>
            <a:r>
              <a:rPr lang="en-US" sz="1500">
                <a:effectLst/>
              </a:rPr>
              <a:t>1.Telemedicine, </a:t>
            </a:r>
            <a:r>
              <a:rPr lang="en-US" sz="1500">
                <a:effectLst/>
                <a:hlinkClick r:id="rId4"/>
              </a:rPr>
              <a:t>https://www.mohfw.gov.in/pdf/Telemedicine.pdf</a:t>
            </a:r>
            <a:endParaRPr lang="en-US" sz="1500">
              <a:effectLst/>
            </a:endParaRPr>
          </a:p>
          <a:p>
            <a:pPr indent="-228600" algn="l">
              <a:lnSpc>
                <a:spcPct val="100000"/>
              </a:lnSpc>
              <a:spcAft>
                <a:spcPts val="1000"/>
              </a:spcAft>
              <a:buFont typeface="Arial" panose="020B0604020202020204" pitchFamily="34" charset="0"/>
              <a:buChar char="•"/>
            </a:pPr>
            <a:r>
              <a:rPr lang="en-US" sz="1500">
                <a:effectLst/>
              </a:rPr>
              <a:t>2.Wittich CM, Burkle CM, Lanier WL. Medication errors: an overview</a:t>
            </a:r>
            <a:r>
              <a:rPr lang="en-US" sz="1500"/>
              <a:t> </a:t>
            </a:r>
            <a:r>
              <a:rPr lang="en-US" sz="1500">
                <a:effectLst/>
              </a:rPr>
              <a:t>for clinicians. Mayo Clin Proc. 2014 Aug;89(8):1116-25.</a:t>
            </a:r>
          </a:p>
          <a:p>
            <a:pPr indent="-228600" algn="l">
              <a:lnSpc>
                <a:spcPct val="100000"/>
              </a:lnSpc>
              <a:spcAft>
                <a:spcPts val="1000"/>
              </a:spcAft>
              <a:buFont typeface="Arial" panose="020B0604020202020204" pitchFamily="34" charset="0"/>
              <a:buChar char="•"/>
            </a:pPr>
            <a:r>
              <a:rPr lang="en-US" sz="1500">
                <a:effectLst/>
              </a:rPr>
              <a:t>3.Drug Review Dataset, https://archive.ics.uci.edu/ml/datasets/Drug%2BReview%2BDataset%2B%2528Drugs.com%2529#</a:t>
            </a:r>
          </a:p>
          <a:p>
            <a:pPr indent="-228600" algn="l">
              <a:lnSpc>
                <a:spcPct val="100000"/>
              </a:lnSpc>
              <a:spcAft>
                <a:spcPts val="1000"/>
              </a:spcAft>
              <a:buFont typeface="Arial" panose="020B0604020202020204" pitchFamily="34" charset="0"/>
              <a:buChar char="•"/>
            </a:pPr>
            <a:r>
              <a:rPr lang="en-US" sz="1500">
                <a:effectLst/>
              </a:rPr>
              <a:t>4.Fox, Susannah, and Maeve Duggan. ”Health online 2013. 2013.” URL:</a:t>
            </a:r>
            <a:r>
              <a:rPr lang="en-US" sz="1500"/>
              <a:t> </a:t>
            </a:r>
            <a:r>
              <a:rPr lang="en-US" sz="1500">
                <a:effectLst/>
                <a:hlinkClick r:id="rId5"/>
              </a:rPr>
              <a:t>http://pewinternet.org/Reports/2013/Health-online.aspx</a:t>
            </a:r>
            <a:endParaRPr lang="en-US" sz="1500">
              <a:effectLst/>
            </a:endParaRPr>
          </a:p>
          <a:p>
            <a:pPr indent="-228600" algn="l">
              <a:lnSpc>
                <a:spcPct val="100000"/>
              </a:lnSpc>
              <a:spcAft>
                <a:spcPts val="1000"/>
              </a:spcAft>
              <a:buFont typeface="Arial" panose="020B0604020202020204" pitchFamily="34" charset="0"/>
              <a:buChar char="•"/>
            </a:pPr>
            <a:r>
              <a:rPr lang="en-US" sz="1500">
                <a:effectLst/>
              </a:rPr>
              <a:t>5.Bartlett JG, Dowell SF, Mandell LA, File TM Jr, Musher DM, FineMJ. Practice guidelines for the management of community-acquired</a:t>
            </a:r>
            <a:r>
              <a:rPr lang="en-US" sz="1500"/>
              <a:t> </a:t>
            </a:r>
            <a:r>
              <a:rPr lang="en-US" sz="1500">
                <a:effectLst/>
              </a:rPr>
              <a:t>pneumonia in adults. Infectious Diseases Society of America. Clin Infect</a:t>
            </a:r>
          </a:p>
          <a:p>
            <a:pPr indent="-228600" algn="l">
              <a:lnSpc>
                <a:spcPct val="100000"/>
              </a:lnSpc>
              <a:buFont typeface="Arial" panose="020B0604020202020204" pitchFamily="34" charset="0"/>
              <a:buChar char="•"/>
            </a:pPr>
            <a:endParaRPr lang="en-US" sz="1500">
              <a:effectLst/>
            </a:endParaRPr>
          </a:p>
          <a:p>
            <a:pPr indent="-228600" algn="l">
              <a:lnSpc>
                <a:spcPct val="100000"/>
              </a:lnSpc>
              <a:buFont typeface="Arial" panose="020B0604020202020204" pitchFamily="34" charset="0"/>
              <a:buChar char="•"/>
            </a:pPr>
            <a:endParaRPr lang="en-US" sz="1500"/>
          </a:p>
        </p:txBody>
      </p:sp>
    </p:spTree>
    <p:extLst>
      <p:ext uri="{BB962C8B-B14F-4D97-AF65-F5344CB8AC3E}">
        <p14:creationId xmlns:p14="http://schemas.microsoft.com/office/powerpoint/2010/main" val="337947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D7102190-C0A1-4788-99F6-6A2F54444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8" name="Picture 17">
              <a:extLst>
                <a:ext uri="{FF2B5EF4-FFF2-40B4-BE49-F238E27FC236}">
                  <a16:creationId xmlns:a16="http://schemas.microsoft.com/office/drawing/2014/main" id="{2821F602-B65F-4D39-86B7-9ED5C17350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6A5465FF-E08C-4ECD-9AE2-1D48873ECC0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1" name="Rectangle 20">
            <a:extLst>
              <a:ext uri="{FF2B5EF4-FFF2-40B4-BE49-F238E27FC236}">
                <a16:creationId xmlns:a16="http://schemas.microsoft.com/office/drawing/2014/main" id="{8B5FAB37-BB0D-41A8-A5C8-65ADE0F00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6F13A-C6E7-6891-0B16-52E54A89F79E}"/>
              </a:ext>
            </a:extLst>
          </p:cNvPr>
          <p:cNvSpPr>
            <a:spLocks noGrp="1"/>
          </p:cNvSpPr>
          <p:nvPr>
            <p:ph type="title"/>
          </p:nvPr>
        </p:nvSpPr>
        <p:spPr>
          <a:xfrm>
            <a:off x="1071223" y="1066800"/>
            <a:ext cx="5367527" cy="2833528"/>
          </a:xfrm>
        </p:spPr>
        <p:txBody>
          <a:bodyPr vert="horz" lIns="91440" tIns="45720" rIns="91440" bIns="45720" rtlCol="0" anchor="b">
            <a:normAutofit/>
          </a:bodyPr>
          <a:lstStyle/>
          <a:p>
            <a:r>
              <a:rPr lang="en-US" dirty="0"/>
              <a:t>THANK YOU</a:t>
            </a:r>
          </a:p>
        </p:txBody>
      </p:sp>
      <p:pic>
        <p:nvPicPr>
          <p:cNvPr id="6" name="Graphic 5" descr="Smiling Face with No Fill">
            <a:extLst>
              <a:ext uri="{FF2B5EF4-FFF2-40B4-BE49-F238E27FC236}">
                <a16:creationId xmlns:a16="http://schemas.microsoft.com/office/drawing/2014/main" id="{A813EC60-C008-B14A-3B09-E0B25994ED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6827" y="1378156"/>
            <a:ext cx="4125186" cy="4125186"/>
          </a:xfrm>
          <a:prstGeom prst="rect">
            <a:avLst/>
          </a:prstGeom>
        </p:spPr>
      </p:pic>
    </p:spTree>
    <p:extLst>
      <p:ext uri="{BB962C8B-B14F-4D97-AF65-F5344CB8AC3E}">
        <p14:creationId xmlns:p14="http://schemas.microsoft.com/office/powerpoint/2010/main" val="274356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4" name="Picture 23">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B7DA5D33-0834-E91C-7693-492C94CF70F6}"/>
              </a:ext>
            </a:extLst>
          </p:cNvPr>
          <p:cNvSpPr>
            <a:spLocks noGrp="1"/>
          </p:cNvSpPr>
          <p:nvPr>
            <p:ph type="title"/>
          </p:nvPr>
        </p:nvSpPr>
        <p:spPr>
          <a:xfrm>
            <a:off x="838200" y="586992"/>
            <a:ext cx="6705600" cy="1664573"/>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C64220E0-B413-5416-02AE-F2A5E1568823}"/>
              </a:ext>
            </a:extLst>
          </p:cNvPr>
          <p:cNvSpPr>
            <a:spLocks noGrp="1"/>
          </p:cNvSpPr>
          <p:nvPr>
            <p:ph idx="1"/>
          </p:nvPr>
        </p:nvSpPr>
        <p:spPr>
          <a:xfrm>
            <a:off x="838200" y="2411653"/>
            <a:ext cx="6705168" cy="3728613"/>
          </a:xfrm>
        </p:spPr>
        <p:txBody>
          <a:bodyPr>
            <a:normAutofit/>
          </a:bodyPr>
          <a:lstStyle/>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With the number of corona virus cases growing exponentially, the nations are facing a shortage of doctors, particularly in rural areas where the quantity of specialists is less compared to urban areas. </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A doctor takes roughly 6 to 12 years to procure the necessary qualifications.</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Thus, the number of doctors can’t be expanded quickly in a short time frame. </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A Telemedicine framework ought to be energized as far as possible in this difficult time . </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Clinical blunders are very regular nowadays. </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Over 200 thousand individuals in China and 100 thousand in the USA are affected every year because of prescription mistakes.</a:t>
            </a:r>
          </a:p>
          <a:p>
            <a:pPr>
              <a:lnSpc>
                <a:spcPct val="100000"/>
              </a:lnSpc>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 Over 40% medicine, specialists make mistakes while prescribing since specialists compose the solution as referenced by their knowledge, which is very restricted . </a:t>
            </a:r>
            <a:endParaRPr lang="en-IN" sz="1500"/>
          </a:p>
        </p:txBody>
      </p:sp>
    </p:spTree>
    <p:extLst>
      <p:ext uri="{BB962C8B-B14F-4D97-AF65-F5344CB8AC3E}">
        <p14:creationId xmlns:p14="http://schemas.microsoft.com/office/powerpoint/2010/main" val="159195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CCF3-0A82-17D8-8FAE-F7C8419F64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30C96E7-6C79-BBD6-A478-D6CC441D45E4}"/>
              </a:ext>
            </a:extLst>
          </p:cNvPr>
          <p:cNvSpPr>
            <a:spLocks noGrp="1"/>
          </p:cNvSpPr>
          <p:nvPr>
            <p:ph idx="1"/>
          </p:nvPr>
        </p:nvSpPr>
        <p:spPr/>
        <p:txBody>
          <a:bodyPr/>
          <a:lstStyle/>
          <a:p>
            <a:r>
              <a:rPr lang="en-US" dirty="0"/>
              <a:t>TF-IDF</a:t>
            </a:r>
          </a:p>
          <a:p>
            <a:r>
              <a:rPr lang="en-US" dirty="0"/>
              <a:t>Word2Vec</a:t>
            </a:r>
          </a:p>
          <a:p>
            <a:r>
              <a:rPr lang="en-US" dirty="0"/>
              <a:t>Manual Feature Analysis</a:t>
            </a:r>
          </a:p>
          <a:p>
            <a:r>
              <a:rPr lang="en-US" dirty="0"/>
              <a:t>Existing systems uses only uses Logistic regression and SVM methodologies for predicting the given data.</a:t>
            </a:r>
          </a:p>
          <a:p>
            <a:pPr marL="0" indent="0">
              <a:buNone/>
            </a:pPr>
            <a:endParaRPr lang="en-IN" dirty="0"/>
          </a:p>
        </p:txBody>
      </p:sp>
    </p:spTree>
    <p:extLst>
      <p:ext uri="{BB962C8B-B14F-4D97-AF65-F5344CB8AC3E}">
        <p14:creationId xmlns:p14="http://schemas.microsoft.com/office/powerpoint/2010/main" val="63817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7E6E-F9CD-F6F1-C385-091BF88C554B}"/>
              </a:ext>
            </a:extLst>
          </p:cNvPr>
          <p:cNvSpPr>
            <a:spLocks noGrp="1"/>
          </p:cNvSpPr>
          <p:nvPr>
            <p:ph type="title"/>
          </p:nvPr>
        </p:nvSpPr>
        <p:spPr/>
        <p:txBody>
          <a:bodyPr/>
          <a:lstStyle/>
          <a:p>
            <a:r>
              <a:rPr lang="en-IN" dirty="0"/>
              <a:t>DRAWBACK OF EXISTING SYSTEM</a:t>
            </a:r>
          </a:p>
        </p:txBody>
      </p:sp>
      <p:sp>
        <p:nvSpPr>
          <p:cNvPr id="3" name="Content Placeholder 2">
            <a:extLst>
              <a:ext uri="{FF2B5EF4-FFF2-40B4-BE49-F238E27FC236}">
                <a16:creationId xmlns:a16="http://schemas.microsoft.com/office/drawing/2014/main" id="{531AAF15-0141-E805-A0CF-9D1D16A084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09239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32" name="Picture 31">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69A916F-4E61-423F-5F10-745AA695DB45}"/>
              </a:ext>
            </a:extLst>
          </p:cNvPr>
          <p:cNvSpPr>
            <a:spLocks noGrp="1"/>
          </p:cNvSpPr>
          <p:nvPr>
            <p:ph type="ctrTitle"/>
          </p:nvPr>
        </p:nvSpPr>
        <p:spPr>
          <a:xfrm>
            <a:off x="838200" y="586992"/>
            <a:ext cx="6705600" cy="1664573"/>
          </a:xfrm>
        </p:spPr>
        <p:txBody>
          <a:bodyPr vert="horz" lIns="91440" tIns="45720" rIns="91440" bIns="45720" rtlCol="0" anchor="ctr">
            <a:normAutofit/>
          </a:bodyPr>
          <a:lstStyle/>
          <a:p>
            <a:pPr algn="l"/>
            <a:r>
              <a:rPr lang="en-US"/>
              <a:t>LITERATURE-STUDY</a:t>
            </a:r>
          </a:p>
        </p:txBody>
      </p:sp>
      <p:sp>
        <p:nvSpPr>
          <p:cNvPr id="3" name="Subtitle 2">
            <a:extLst>
              <a:ext uri="{FF2B5EF4-FFF2-40B4-BE49-F238E27FC236}">
                <a16:creationId xmlns:a16="http://schemas.microsoft.com/office/drawing/2014/main" id="{F9BBC8AD-44D3-1B5C-9892-9D21BB4ED26D}"/>
              </a:ext>
            </a:extLst>
          </p:cNvPr>
          <p:cNvSpPr>
            <a:spLocks noGrp="1"/>
          </p:cNvSpPr>
          <p:nvPr>
            <p:ph type="subTitle" idx="1"/>
          </p:nvPr>
        </p:nvSpPr>
        <p:spPr>
          <a:xfrm>
            <a:off x="838200" y="2411653"/>
            <a:ext cx="6705168" cy="3728613"/>
          </a:xfrm>
        </p:spPr>
        <p:txBody>
          <a:bodyPr vert="horz" lIns="91440" tIns="45720" rIns="91440" bIns="45720" rtlCol="0">
            <a:normAutofit/>
          </a:bodyPr>
          <a:lstStyle/>
          <a:p>
            <a:pPr indent="-228600" algn="l">
              <a:lnSpc>
                <a:spcPct val="100000"/>
              </a:lnSpc>
              <a:buFont typeface="Arial" panose="020B0604020202020204" pitchFamily="34" charset="0"/>
              <a:buChar char="•"/>
            </a:pPr>
            <a:r>
              <a:rPr lang="en-US" sz="1500"/>
              <a:t>With a sharp increment in AI advancement, there has been an exertion in applying machine learning and deep learning strategies to recommender frameworks. </a:t>
            </a:r>
          </a:p>
          <a:p>
            <a:pPr indent="-228600" algn="l">
              <a:lnSpc>
                <a:spcPct val="100000"/>
              </a:lnSpc>
              <a:buFont typeface="Arial" panose="020B0604020202020204" pitchFamily="34" charset="0"/>
              <a:buChar char="•"/>
            </a:pPr>
            <a:r>
              <a:rPr lang="en-US" sz="1500"/>
              <a:t>These days, recommender frameworks are very regular in the travel industry, e-commerce, restaurant, and so forth. </a:t>
            </a:r>
          </a:p>
          <a:p>
            <a:pPr indent="-228600" algn="l">
              <a:lnSpc>
                <a:spcPct val="100000"/>
              </a:lnSpc>
              <a:buFont typeface="Arial" panose="020B0604020202020204" pitchFamily="34" charset="0"/>
              <a:buChar char="•"/>
            </a:pPr>
            <a:r>
              <a:rPr lang="en-US" sz="1500"/>
              <a:t>Unfortunately, there are a limited number of studies available in the field of drug proposal framework utilizing sentiment analysis on the grounds that the medication reviews are substantially more intricate to analyze as it incorporates clinical wordings like infection names, reactions, a synthetic names that used in the production of the drug </a:t>
            </a:r>
          </a:p>
          <a:p>
            <a:pPr indent="-228600" algn="l">
              <a:lnSpc>
                <a:spcPct val="100000"/>
              </a:lnSpc>
              <a:buFont typeface="Arial" panose="020B0604020202020204" pitchFamily="34" charset="0"/>
              <a:buChar char="•"/>
            </a:pPr>
            <a:r>
              <a:rPr lang="en-US" sz="1500"/>
              <a:t>The study presents GalenOWL, a semantic-empowered online framework, to help specialists discover details on the medications</a:t>
            </a:r>
          </a:p>
          <a:p>
            <a:pPr indent="-228600" algn="l">
              <a:lnSpc>
                <a:spcPct val="100000"/>
              </a:lnSpc>
              <a:buFont typeface="Arial" panose="020B0604020202020204" pitchFamily="34" charset="0"/>
              <a:buChar char="•"/>
            </a:pPr>
            <a:endParaRPr lang="en-US" sz="1500"/>
          </a:p>
          <a:p>
            <a:pPr indent="-228600" algn="l">
              <a:lnSpc>
                <a:spcPct val="100000"/>
              </a:lnSpc>
              <a:buFont typeface="Arial" panose="020B0604020202020204" pitchFamily="34" charset="0"/>
              <a:buChar char="•"/>
            </a:pPr>
            <a:endParaRPr lang="en-US" sz="1500"/>
          </a:p>
        </p:txBody>
      </p:sp>
    </p:spTree>
    <p:extLst>
      <p:ext uri="{BB962C8B-B14F-4D97-AF65-F5344CB8AC3E}">
        <p14:creationId xmlns:p14="http://schemas.microsoft.com/office/powerpoint/2010/main" val="135084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4" name="Picture 23">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DE777124-0606-BBDA-A8D5-94589E1475AA}"/>
              </a:ext>
            </a:extLst>
          </p:cNvPr>
          <p:cNvSpPr>
            <a:spLocks noGrp="1"/>
          </p:cNvSpPr>
          <p:nvPr>
            <p:ph type="title"/>
          </p:nvPr>
        </p:nvSpPr>
        <p:spPr>
          <a:xfrm>
            <a:off x="838200" y="586992"/>
            <a:ext cx="6705600" cy="1664573"/>
          </a:xfrm>
        </p:spPr>
        <p:txBody>
          <a:bodyPr>
            <a:normAutofit/>
          </a:bodyPr>
          <a:lstStyle/>
          <a:p>
            <a:r>
              <a:rPr lang="en-US" dirty="0"/>
              <a:t>PROPOSED SYSTEMS</a:t>
            </a:r>
            <a:endParaRPr lang="en-IN" dirty="0"/>
          </a:p>
        </p:txBody>
      </p:sp>
      <p:sp>
        <p:nvSpPr>
          <p:cNvPr id="3" name="Content Placeholder 2">
            <a:extLst>
              <a:ext uri="{FF2B5EF4-FFF2-40B4-BE49-F238E27FC236}">
                <a16:creationId xmlns:a16="http://schemas.microsoft.com/office/drawing/2014/main" id="{84B39F99-E24A-5639-4974-5E55B9CDCD8C}"/>
              </a:ext>
            </a:extLst>
          </p:cNvPr>
          <p:cNvSpPr>
            <a:spLocks noGrp="1"/>
          </p:cNvSpPr>
          <p:nvPr>
            <p:ph idx="1"/>
          </p:nvPr>
        </p:nvSpPr>
        <p:spPr>
          <a:xfrm>
            <a:off x="838200" y="2411653"/>
            <a:ext cx="6705168" cy="3728613"/>
          </a:xfrm>
        </p:spPr>
        <p:txBody>
          <a:bodyPr>
            <a:normAutofit/>
          </a:bodyPr>
          <a:lstStyle/>
          <a:p>
            <a:pPr>
              <a:lnSpc>
                <a:spcPct val="100000"/>
              </a:lnSpc>
            </a:pPr>
            <a:r>
              <a:rPr lang="en-US" sz="1700"/>
              <a:t>The dataset used in this research is Drug Review Dataset (Drugs.com) taken from the UCI ML repository .</a:t>
            </a:r>
          </a:p>
          <a:p>
            <a:pPr>
              <a:lnSpc>
                <a:spcPct val="100000"/>
              </a:lnSpc>
            </a:pPr>
            <a:r>
              <a:rPr lang="en-US" sz="1700"/>
              <a:t> This dataset contains six attributes, name of drug used (text), review (text) of a patient, condition (text) of a patient, useful count (numerical) which suggest the number of individuals who found the review helpful, date (date) of review entry, and a 10-star patient rating (numerical) determining overall patient contentment. It contains a total of 215063 instances. </a:t>
            </a:r>
          </a:p>
          <a:p>
            <a:pPr>
              <a:lnSpc>
                <a:spcPct val="100000"/>
              </a:lnSpc>
            </a:pPr>
            <a:r>
              <a:rPr lang="en-IN" sz="1700"/>
              <a:t>Data Cleaning and Visualisation</a:t>
            </a:r>
          </a:p>
          <a:p>
            <a:pPr>
              <a:lnSpc>
                <a:spcPct val="100000"/>
              </a:lnSpc>
            </a:pPr>
            <a:r>
              <a:rPr lang="en-IN" sz="1700"/>
              <a:t>Feature Extraction</a:t>
            </a:r>
          </a:p>
          <a:p>
            <a:pPr>
              <a:lnSpc>
                <a:spcPct val="100000"/>
              </a:lnSpc>
            </a:pPr>
            <a:r>
              <a:rPr lang="en-IN" sz="1700"/>
              <a:t>Train Test Split</a:t>
            </a:r>
            <a:endParaRPr lang="en-US" sz="1700"/>
          </a:p>
          <a:p>
            <a:pPr>
              <a:lnSpc>
                <a:spcPct val="100000"/>
              </a:lnSpc>
            </a:pPr>
            <a:endParaRPr lang="en-IN" sz="1700"/>
          </a:p>
        </p:txBody>
      </p:sp>
    </p:spTree>
    <p:extLst>
      <p:ext uri="{BB962C8B-B14F-4D97-AF65-F5344CB8AC3E}">
        <p14:creationId xmlns:p14="http://schemas.microsoft.com/office/powerpoint/2010/main" val="318418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B56C7A5-E06F-EAF1-F3BE-37539C0F8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286" y="680654"/>
            <a:ext cx="5039428" cy="5496692"/>
          </a:xfrm>
          <a:prstGeom prst="rect">
            <a:avLst/>
          </a:prstGeom>
        </p:spPr>
      </p:pic>
    </p:spTree>
    <p:extLst>
      <p:ext uri="{BB962C8B-B14F-4D97-AF65-F5344CB8AC3E}">
        <p14:creationId xmlns:p14="http://schemas.microsoft.com/office/powerpoint/2010/main" val="1905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32" name="Picture 31">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A5AA6A58-579B-4FE9-6565-D63CCA1EE901}"/>
              </a:ext>
            </a:extLst>
          </p:cNvPr>
          <p:cNvSpPr>
            <a:spLocks noGrp="1"/>
          </p:cNvSpPr>
          <p:nvPr>
            <p:ph type="ctrTitle"/>
          </p:nvPr>
        </p:nvSpPr>
        <p:spPr>
          <a:xfrm>
            <a:off x="838200" y="586992"/>
            <a:ext cx="6705600" cy="1664573"/>
          </a:xfrm>
        </p:spPr>
        <p:txBody>
          <a:bodyPr vert="horz" lIns="91440" tIns="45720" rIns="91440" bIns="45720" rtlCol="0" anchor="ctr">
            <a:normAutofit/>
          </a:bodyPr>
          <a:lstStyle/>
          <a:p>
            <a:pPr algn="l"/>
            <a:r>
              <a:rPr lang="en-US" dirty="0"/>
              <a:t>SOFTWARE HARDWARE DESCRIPTION</a:t>
            </a:r>
            <a:endParaRPr lang="en-US"/>
          </a:p>
        </p:txBody>
      </p:sp>
      <p:sp>
        <p:nvSpPr>
          <p:cNvPr id="3" name="Subtitle 2">
            <a:extLst>
              <a:ext uri="{FF2B5EF4-FFF2-40B4-BE49-F238E27FC236}">
                <a16:creationId xmlns:a16="http://schemas.microsoft.com/office/drawing/2014/main" id="{BF4939AE-AE34-9EE8-B8F9-BE99C5D3CB96}"/>
              </a:ext>
            </a:extLst>
          </p:cNvPr>
          <p:cNvSpPr>
            <a:spLocks noGrp="1"/>
          </p:cNvSpPr>
          <p:nvPr>
            <p:ph type="subTitle" idx="1"/>
          </p:nvPr>
        </p:nvSpPr>
        <p:spPr>
          <a:xfrm>
            <a:off x="838200" y="2411653"/>
            <a:ext cx="6705168" cy="3728613"/>
          </a:xfrm>
        </p:spPr>
        <p:txBody>
          <a:bodyPr vert="horz" lIns="91440" tIns="45720" rIns="91440" bIns="45720" rtlCol="0">
            <a:normAutofit/>
          </a:bodyPr>
          <a:lstStyle/>
          <a:p>
            <a:pPr marL="342900" indent="-228600" algn="l">
              <a:buFont typeface="Arial" panose="020B0604020202020204" pitchFamily="34" charset="0"/>
              <a:buChar char="•"/>
            </a:pPr>
            <a:r>
              <a:rPr lang="en-US" sz="1800"/>
              <a:t>Python libraries:</a:t>
            </a:r>
          </a:p>
          <a:p>
            <a:pPr marL="457200" indent="-228600" algn="l">
              <a:buFont typeface="Arial" panose="020B0604020202020204" pitchFamily="34" charset="0"/>
              <a:buChar char="•"/>
            </a:pPr>
            <a:r>
              <a:rPr lang="en-US" sz="1800"/>
              <a:t>Sklearn</a:t>
            </a:r>
          </a:p>
          <a:p>
            <a:pPr marL="457200" indent="-228600" algn="l">
              <a:buFont typeface="Arial" panose="020B0604020202020204" pitchFamily="34" charset="0"/>
              <a:buChar char="•"/>
            </a:pPr>
            <a:r>
              <a:rPr lang="en-US" sz="1800"/>
              <a:t>Pandas</a:t>
            </a:r>
          </a:p>
          <a:p>
            <a:pPr marL="457200" indent="-228600" algn="l">
              <a:buFont typeface="Arial" panose="020B0604020202020204" pitchFamily="34" charset="0"/>
              <a:buChar char="•"/>
            </a:pPr>
            <a:r>
              <a:rPr lang="en-US" sz="1800"/>
              <a:t>Word Cloud</a:t>
            </a:r>
          </a:p>
          <a:p>
            <a:pPr marL="342900" indent="-228600" algn="l">
              <a:buFont typeface="Arial" panose="020B0604020202020204" pitchFamily="34" charset="0"/>
              <a:buChar char="•"/>
            </a:pPr>
            <a:r>
              <a:rPr lang="en-US" sz="1800"/>
              <a:t>Xampp</a:t>
            </a:r>
          </a:p>
          <a:p>
            <a:pPr marL="342900" indent="-228600" algn="l">
              <a:buFont typeface="Arial" panose="020B0604020202020204" pitchFamily="34" charset="0"/>
              <a:buChar char="•"/>
            </a:pPr>
            <a:r>
              <a:rPr lang="en-US" sz="1800"/>
              <a:t>Apache Server</a:t>
            </a:r>
          </a:p>
          <a:p>
            <a:pPr marL="342900" indent="-228600" algn="l">
              <a:buFont typeface="Arial" panose="020B0604020202020204" pitchFamily="34" charset="0"/>
              <a:buChar char="•"/>
            </a:pPr>
            <a:r>
              <a:rPr lang="en-US" sz="1800"/>
              <a:t>MySql Server</a:t>
            </a:r>
          </a:p>
          <a:p>
            <a:pPr marL="342900" indent="-228600" algn="l">
              <a:buFont typeface="Arial" panose="020B0604020202020204" pitchFamily="34" charset="0"/>
              <a:buChar char="•"/>
            </a:pPr>
            <a:r>
              <a:rPr lang="en-US" sz="1800"/>
              <a:t>Django</a:t>
            </a:r>
          </a:p>
          <a:p>
            <a:pPr marL="342900" indent="-228600" algn="l">
              <a:buFont typeface="Arial" panose="020B0604020202020204" pitchFamily="34" charset="0"/>
              <a:buChar char="•"/>
            </a:pPr>
            <a:endParaRPr lang="en-US" sz="1800"/>
          </a:p>
          <a:p>
            <a:pPr indent="-228600" algn="l">
              <a:buFont typeface="Arial" panose="020B0604020202020204" pitchFamily="34" charset="0"/>
              <a:buChar char="•"/>
            </a:pPr>
            <a:endParaRPr lang="en-US" sz="1800"/>
          </a:p>
        </p:txBody>
      </p:sp>
    </p:spTree>
    <p:extLst>
      <p:ext uri="{BB962C8B-B14F-4D97-AF65-F5344CB8AC3E}">
        <p14:creationId xmlns:p14="http://schemas.microsoft.com/office/powerpoint/2010/main" val="293231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A700D801-79CB-4F23-8DF8-6B0F45FCD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32" name="Picture 31">
              <a:extLst>
                <a:ext uri="{FF2B5EF4-FFF2-40B4-BE49-F238E27FC236}">
                  <a16:creationId xmlns:a16="http://schemas.microsoft.com/office/drawing/2014/main" id="{AA52F426-0370-4291-8DA2-6F1DB66EAF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987AEA36-C28D-4764-988B-6C2AC65033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5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96A4FB76-26C2-1A35-5BFB-02D3A1BEBD88}"/>
              </a:ext>
            </a:extLst>
          </p:cNvPr>
          <p:cNvSpPr>
            <a:spLocks noGrp="1"/>
          </p:cNvSpPr>
          <p:nvPr>
            <p:ph type="ctrTitle"/>
          </p:nvPr>
        </p:nvSpPr>
        <p:spPr>
          <a:xfrm>
            <a:off x="838200" y="586992"/>
            <a:ext cx="6705600" cy="1664573"/>
          </a:xfrm>
        </p:spPr>
        <p:txBody>
          <a:bodyPr vert="horz" lIns="91440" tIns="45720" rIns="91440" bIns="45720" rtlCol="0" anchor="ctr">
            <a:normAutofit/>
          </a:bodyPr>
          <a:lstStyle/>
          <a:p>
            <a:pPr algn="l"/>
            <a:r>
              <a:rPr lang="en-US" dirty="0"/>
              <a:t>MODULES</a:t>
            </a:r>
            <a:endParaRPr lang="en-US"/>
          </a:p>
        </p:txBody>
      </p:sp>
      <p:sp>
        <p:nvSpPr>
          <p:cNvPr id="3" name="Subtitle 2">
            <a:extLst>
              <a:ext uri="{FF2B5EF4-FFF2-40B4-BE49-F238E27FC236}">
                <a16:creationId xmlns:a16="http://schemas.microsoft.com/office/drawing/2014/main" id="{038B439D-7FF8-E04A-F8FF-FA25FCA1C2AE}"/>
              </a:ext>
            </a:extLst>
          </p:cNvPr>
          <p:cNvSpPr>
            <a:spLocks noGrp="1"/>
          </p:cNvSpPr>
          <p:nvPr>
            <p:ph type="subTitle" idx="1"/>
          </p:nvPr>
        </p:nvSpPr>
        <p:spPr>
          <a:xfrm>
            <a:off x="838200" y="2411653"/>
            <a:ext cx="6705168" cy="3728613"/>
          </a:xfrm>
        </p:spPr>
        <p:txBody>
          <a:bodyPr vert="horz" lIns="91440" tIns="45720" rIns="91440" bIns="45720" rtlCol="0">
            <a:normAutofit/>
          </a:bodyPr>
          <a:lstStyle/>
          <a:p>
            <a:pPr marL="457200" indent="-228600" algn="l">
              <a:lnSpc>
                <a:spcPct val="100000"/>
              </a:lnSpc>
              <a:buFont typeface="Arial" panose="020B0604020202020204" pitchFamily="34" charset="0"/>
              <a:buChar char="•"/>
            </a:pPr>
            <a:r>
              <a:rPr lang="en-US" sz="1300" b="1">
                <a:effectLst/>
              </a:rPr>
              <a:t>Service Provider:</a:t>
            </a:r>
            <a:endParaRPr lang="en-US" sz="1300">
              <a:effectLst/>
            </a:endParaRPr>
          </a:p>
          <a:p>
            <a:pPr marL="457200" indent="-228600" algn="l">
              <a:lnSpc>
                <a:spcPct val="100000"/>
              </a:lnSpc>
              <a:buFont typeface="Arial" panose="020B0604020202020204" pitchFamily="34" charset="0"/>
              <a:buChar char="•"/>
            </a:pPr>
            <a:r>
              <a:rPr lang="en-US" sz="1300">
                <a:effectLst/>
              </a:rPr>
              <a:t> In this module, the Service Provider has to login by using valid user name and password. After login successful he can do some operations such as     </a:t>
            </a:r>
          </a:p>
          <a:p>
            <a:pPr marL="457200" indent="-228600" algn="l">
              <a:lnSpc>
                <a:spcPct val="100000"/>
              </a:lnSpc>
              <a:buFont typeface="Arial" panose="020B0604020202020204" pitchFamily="34" charset="0"/>
              <a:buChar char="•"/>
            </a:pPr>
            <a:r>
              <a:rPr lang="en-US" sz="1300" b="1">
                <a:effectLst/>
              </a:rPr>
              <a:t>View and Authorize Users:</a:t>
            </a:r>
          </a:p>
          <a:p>
            <a:pPr marL="457200" indent="-228600" algn="l">
              <a:lnSpc>
                <a:spcPct val="100000"/>
              </a:lnSpc>
              <a:buFont typeface="Arial" panose="020B0604020202020204" pitchFamily="34" charset="0"/>
              <a:buChar char="•"/>
            </a:pPr>
            <a:r>
              <a:rPr lang="en-US" sz="1300">
                <a:effectLst/>
              </a:rPr>
              <a:t>In this module, the admin can view the list of users who all registered. </a:t>
            </a:r>
          </a:p>
          <a:p>
            <a:pPr marL="457200" indent="-228600" algn="l">
              <a:lnSpc>
                <a:spcPct val="100000"/>
              </a:lnSpc>
              <a:buFont typeface="Arial" panose="020B0604020202020204" pitchFamily="34" charset="0"/>
              <a:buChar char="•"/>
            </a:pPr>
            <a:r>
              <a:rPr lang="en-US" sz="1300">
                <a:effectLst/>
              </a:rPr>
              <a:t>In this, the admin can view the user’s details such as, user name, email, address and admin authorizes the users.</a:t>
            </a:r>
          </a:p>
          <a:p>
            <a:pPr marL="457200" indent="-228600" algn="l">
              <a:lnSpc>
                <a:spcPct val="100000"/>
              </a:lnSpc>
              <a:buFont typeface="Arial" panose="020B0604020202020204" pitchFamily="34" charset="0"/>
              <a:buChar char="•"/>
            </a:pPr>
            <a:r>
              <a:rPr lang="en-US" sz="1300" b="1">
                <a:effectLst/>
              </a:rPr>
              <a:t>Remote User:</a:t>
            </a:r>
          </a:p>
          <a:p>
            <a:pPr marL="457200" indent="-228600" algn="l">
              <a:lnSpc>
                <a:spcPct val="100000"/>
              </a:lnSpc>
              <a:buFont typeface="Arial" panose="020B0604020202020204" pitchFamily="34" charset="0"/>
              <a:buChar char="•"/>
            </a:pPr>
            <a:r>
              <a:rPr lang="en-US" sz="1300">
                <a:effectLst/>
              </a:rPr>
              <a:t>In this module, there are n numbers of users are present. User should register before doing any operations. Once user registers, their details will be stored to the database.</a:t>
            </a:r>
          </a:p>
          <a:p>
            <a:pPr marL="457200" indent="-228600" algn="l">
              <a:lnSpc>
                <a:spcPct val="100000"/>
              </a:lnSpc>
              <a:buFont typeface="Arial" panose="020B0604020202020204" pitchFamily="34" charset="0"/>
              <a:buChar char="•"/>
            </a:pPr>
            <a:endParaRPr lang="en-US" sz="1300">
              <a:effectLst/>
            </a:endParaRPr>
          </a:p>
          <a:p>
            <a:pPr marL="228600" indent="-228600" algn="l">
              <a:lnSpc>
                <a:spcPct val="100000"/>
              </a:lnSpc>
              <a:buFont typeface="Arial" panose="020B0604020202020204" pitchFamily="34" charset="0"/>
              <a:buChar char="•"/>
            </a:pPr>
            <a:r>
              <a:rPr lang="en-US" sz="1300">
                <a:effectLst/>
              </a:rPr>
              <a:t>     </a:t>
            </a:r>
          </a:p>
          <a:p>
            <a:pPr indent="-228600" algn="l">
              <a:lnSpc>
                <a:spcPct val="100000"/>
              </a:lnSpc>
              <a:buFont typeface="Arial" panose="020B0604020202020204" pitchFamily="34" charset="0"/>
              <a:buChar char="•"/>
            </a:pPr>
            <a:endParaRPr lang="en-US" sz="1300"/>
          </a:p>
        </p:txBody>
      </p:sp>
    </p:spTree>
    <p:extLst>
      <p:ext uri="{BB962C8B-B14F-4D97-AF65-F5344CB8AC3E}">
        <p14:creationId xmlns:p14="http://schemas.microsoft.com/office/powerpoint/2010/main" val="4200047428"/>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B2B30"/>
      </a:dk2>
      <a:lt2>
        <a:srgbClr val="F0F3F2"/>
      </a:lt2>
      <a:accent1>
        <a:srgbClr val="C34D80"/>
      </a:accent1>
      <a:accent2>
        <a:srgbClr val="B13B9F"/>
      </a:accent2>
      <a:accent3>
        <a:srgbClr val="A44DC3"/>
      </a:accent3>
      <a:accent4>
        <a:srgbClr val="6641B4"/>
      </a:accent4>
      <a:accent5>
        <a:srgbClr val="4D58C3"/>
      </a:accent5>
      <a:accent6>
        <a:srgbClr val="3B78B1"/>
      </a:accent6>
      <a:hlink>
        <a:srgbClr val="483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8EA3C805BF294690B4C1E1482CD2C0" ma:contentTypeVersion="6" ma:contentTypeDescription="Create a new document." ma:contentTypeScope="" ma:versionID="7b29b76814a6f1418c87902e62c30199">
  <xsd:schema xmlns:xsd="http://www.w3.org/2001/XMLSchema" xmlns:xs="http://www.w3.org/2001/XMLSchema" xmlns:p="http://schemas.microsoft.com/office/2006/metadata/properties" xmlns:ns3="de464d27-9248-486e-9aed-1d994cf39297" targetNamespace="http://schemas.microsoft.com/office/2006/metadata/properties" ma:root="true" ma:fieldsID="7e127bc38e47eb7222ecbc45aeee291c" ns3:_="">
    <xsd:import namespace="de464d27-9248-486e-9aed-1d994cf3929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464d27-9248-486e-9aed-1d994cf392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8C8BB0-A693-413D-9BF9-039DB0A1FF5E}">
  <ds:schemaRefs>
    <ds:schemaRef ds:uri="http://purl.org/dc/term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de464d27-9248-486e-9aed-1d994cf39297"/>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8BEEC3E-D8BE-4915-B31B-8EAFB3D3C03B}">
  <ds:schemaRefs>
    <ds:schemaRef ds:uri="http://schemas.microsoft.com/sharepoint/v3/contenttype/forms"/>
  </ds:schemaRefs>
</ds:datastoreItem>
</file>

<file path=customXml/itemProps3.xml><?xml version="1.0" encoding="utf-8"?>
<ds:datastoreItem xmlns:ds="http://schemas.openxmlformats.org/officeDocument/2006/customXml" ds:itemID="{4AE44DFB-0925-4E72-8EAA-C3A544CE5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464d27-9248-486e-9aed-1d994cf392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291</TotalTime>
  <Words>738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AvenirNext LT Pro Medium</vt:lpstr>
      <vt:lpstr>Sabon Next LT</vt:lpstr>
      <vt:lpstr>Times New Roman</vt:lpstr>
      <vt:lpstr>DappledVTI</vt:lpstr>
      <vt:lpstr>Drug Recommendation System based on Sentiment Analysis of Drug Reviews using Machine Learning</vt:lpstr>
      <vt:lpstr>INTRODUCTION</vt:lpstr>
      <vt:lpstr>EXISTING SYSTEM</vt:lpstr>
      <vt:lpstr>DRAWBACK OF EXISTING SYSTEM</vt:lpstr>
      <vt:lpstr>LITERATURE-STUDY</vt:lpstr>
      <vt:lpstr>PROPOSED SYSTEMS</vt:lpstr>
      <vt:lpstr>PowerPoint Presentation</vt:lpstr>
      <vt:lpstr>SOFTWARE HARDWARE DESCRIPTION</vt:lpstr>
      <vt:lpstr>MODULES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Recommendation System based on Sentiment Analysis of Drug Reviews using Machine Learning </dc:title>
  <dc:creator>Soma Sriram</dc:creator>
  <cp:lastModifiedBy>Soma Sriram</cp:lastModifiedBy>
  <cp:revision>3</cp:revision>
  <dcterms:created xsi:type="dcterms:W3CDTF">2022-08-19T15:46:49Z</dcterms:created>
  <dcterms:modified xsi:type="dcterms:W3CDTF">2022-08-24T15:45:52Z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0x010100088EA3C805BF294690B4C1E1482CD2C0</vt:lpwstr>
  </property>
</Properties>
</file>