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64" r:id="rId1"/>
  </p:sldMasterIdLst>
  <p:notesMasterIdLst>
    <p:notesMasterId r:id="rId10"/>
  </p:notesMasterIdLst>
  <p:sldIdLst>
    <p:sldId id="270" r:id="rId2"/>
    <p:sldId id="275" r:id="rId3"/>
    <p:sldId id="273" r:id="rId4"/>
    <p:sldId id="276" r:id="rId5"/>
    <p:sldId id="277" r:id="rId6"/>
    <p:sldId id="278" r:id="rId7"/>
    <p:sldId id="279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D5441D-4565-4F3C-8026-78D948DDED5E}" v="19" dt="2025-04-27T18:45:06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300" d="100"/>
        <a:sy n="3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hi devi vara prasad reddy" userId="3537a73953169ab8" providerId="LiveId" clId="{3DD5441D-4565-4F3C-8026-78D948DDED5E}"/>
    <pc:docChg chg="custSel addSld delSld modSld">
      <pc:chgData name="sathi devi vara prasad reddy" userId="3537a73953169ab8" providerId="LiveId" clId="{3DD5441D-4565-4F3C-8026-78D948DDED5E}" dt="2025-04-27T18:48:21.857" v="2673" actId="1076"/>
      <pc:docMkLst>
        <pc:docMk/>
      </pc:docMkLst>
      <pc:sldChg chg="del">
        <pc:chgData name="sathi devi vara prasad reddy" userId="3537a73953169ab8" providerId="LiveId" clId="{3DD5441D-4565-4F3C-8026-78D948DDED5E}" dt="2025-04-27T17:36:23.083" v="0" actId="2696"/>
        <pc:sldMkLst>
          <pc:docMk/>
          <pc:sldMk cId="765811725" sldId="257"/>
        </pc:sldMkLst>
      </pc:sldChg>
      <pc:sldChg chg="del">
        <pc:chgData name="sathi devi vara prasad reddy" userId="3537a73953169ab8" providerId="LiveId" clId="{3DD5441D-4565-4F3C-8026-78D948DDED5E}" dt="2025-04-27T17:36:28.087" v="1" actId="2696"/>
        <pc:sldMkLst>
          <pc:docMk/>
          <pc:sldMk cId="765811725" sldId="258"/>
        </pc:sldMkLst>
      </pc:sldChg>
      <pc:sldChg chg="del">
        <pc:chgData name="sathi devi vara prasad reddy" userId="3537a73953169ab8" providerId="LiveId" clId="{3DD5441D-4565-4F3C-8026-78D948DDED5E}" dt="2025-04-27T17:36:31.997" v="2" actId="2696"/>
        <pc:sldMkLst>
          <pc:docMk/>
          <pc:sldMk cId="765811725" sldId="259"/>
        </pc:sldMkLst>
      </pc:sldChg>
      <pc:sldChg chg="del">
        <pc:chgData name="sathi devi vara prasad reddy" userId="3537a73953169ab8" providerId="LiveId" clId="{3DD5441D-4565-4F3C-8026-78D948DDED5E}" dt="2025-04-27T17:36:36.392" v="3" actId="2696"/>
        <pc:sldMkLst>
          <pc:docMk/>
          <pc:sldMk cId="765811725" sldId="260"/>
        </pc:sldMkLst>
      </pc:sldChg>
      <pc:sldChg chg="del">
        <pc:chgData name="sathi devi vara prasad reddy" userId="3537a73953169ab8" providerId="LiveId" clId="{3DD5441D-4565-4F3C-8026-78D948DDED5E}" dt="2025-04-27T17:36:40.742" v="4" actId="2696"/>
        <pc:sldMkLst>
          <pc:docMk/>
          <pc:sldMk cId="765811725" sldId="261"/>
        </pc:sldMkLst>
      </pc:sldChg>
      <pc:sldChg chg="del">
        <pc:chgData name="sathi devi vara prasad reddy" userId="3537a73953169ab8" providerId="LiveId" clId="{3DD5441D-4565-4F3C-8026-78D948DDED5E}" dt="2025-04-27T17:36:46.104" v="5" actId="2696"/>
        <pc:sldMkLst>
          <pc:docMk/>
          <pc:sldMk cId="765811725" sldId="262"/>
        </pc:sldMkLst>
      </pc:sldChg>
      <pc:sldChg chg="del">
        <pc:chgData name="sathi devi vara prasad reddy" userId="3537a73953169ab8" providerId="LiveId" clId="{3DD5441D-4565-4F3C-8026-78D948DDED5E}" dt="2025-04-27T17:36:49.613" v="6" actId="2696"/>
        <pc:sldMkLst>
          <pc:docMk/>
          <pc:sldMk cId="765811725" sldId="263"/>
        </pc:sldMkLst>
      </pc:sldChg>
      <pc:sldChg chg="del">
        <pc:chgData name="sathi devi vara prasad reddy" userId="3537a73953169ab8" providerId="LiveId" clId="{3DD5441D-4565-4F3C-8026-78D948DDED5E}" dt="2025-04-27T17:37:32.363" v="7" actId="2696"/>
        <pc:sldMkLst>
          <pc:docMk/>
          <pc:sldMk cId="765811725" sldId="265"/>
        </pc:sldMkLst>
      </pc:sldChg>
      <pc:sldChg chg="del">
        <pc:chgData name="sathi devi vara prasad reddy" userId="3537a73953169ab8" providerId="LiveId" clId="{3DD5441D-4565-4F3C-8026-78D948DDED5E}" dt="2025-04-27T17:37:36.205" v="8" actId="2696"/>
        <pc:sldMkLst>
          <pc:docMk/>
          <pc:sldMk cId="765811725" sldId="266"/>
        </pc:sldMkLst>
      </pc:sldChg>
      <pc:sldChg chg="del">
        <pc:chgData name="sathi devi vara prasad reddy" userId="3537a73953169ab8" providerId="LiveId" clId="{3DD5441D-4565-4F3C-8026-78D948DDED5E}" dt="2025-04-27T17:37:39.113" v="9" actId="2696"/>
        <pc:sldMkLst>
          <pc:docMk/>
          <pc:sldMk cId="1661336445" sldId="268"/>
        </pc:sldMkLst>
      </pc:sldChg>
      <pc:sldChg chg="addSp delSp modSp mod">
        <pc:chgData name="sathi devi vara prasad reddy" userId="3537a73953169ab8" providerId="LiveId" clId="{3DD5441D-4565-4F3C-8026-78D948DDED5E}" dt="2025-04-27T18:48:21.857" v="2673" actId="1076"/>
        <pc:sldMkLst>
          <pc:docMk/>
          <pc:sldMk cId="852212874" sldId="270"/>
        </pc:sldMkLst>
        <pc:spChg chg="add mod">
          <ac:chgData name="sathi devi vara prasad reddy" userId="3537a73953169ab8" providerId="LiveId" clId="{3DD5441D-4565-4F3C-8026-78D948DDED5E}" dt="2025-04-27T17:40:36.867" v="111" actId="20577"/>
          <ac:spMkLst>
            <pc:docMk/>
            <pc:sldMk cId="852212874" sldId="270"/>
            <ac:spMk id="3" creationId="{67E876BD-C28B-18C6-30F7-878F78CCFFAC}"/>
          </ac:spMkLst>
        </pc:spChg>
        <pc:spChg chg="mod">
          <ac:chgData name="sathi devi vara prasad reddy" userId="3537a73953169ab8" providerId="LiveId" clId="{3DD5441D-4565-4F3C-8026-78D948DDED5E}" dt="2025-04-27T18:47:45.375" v="2668" actId="1076"/>
          <ac:spMkLst>
            <pc:docMk/>
            <pc:sldMk cId="852212874" sldId="270"/>
            <ac:spMk id="4" creationId="{9F2F0B14-2024-EAA2-66B1-B0929E3C559A}"/>
          </ac:spMkLst>
        </pc:spChg>
        <pc:spChg chg="mod">
          <ac:chgData name="sathi devi vara prasad reddy" userId="3537a73953169ab8" providerId="LiveId" clId="{3DD5441D-4565-4F3C-8026-78D948DDED5E}" dt="2025-04-27T18:47:52.993" v="2669" actId="2711"/>
          <ac:spMkLst>
            <pc:docMk/>
            <pc:sldMk cId="852212874" sldId="270"/>
            <ac:spMk id="5" creationId="{1B7DEF3D-6A28-EBFF-526A-95AAF0C7A36D}"/>
          </ac:spMkLst>
        </pc:spChg>
        <pc:spChg chg="mod">
          <ac:chgData name="sathi devi vara prasad reddy" userId="3537a73953169ab8" providerId="LiveId" clId="{3DD5441D-4565-4F3C-8026-78D948DDED5E}" dt="2025-04-27T18:48:10.909" v="2672" actId="1076"/>
          <ac:spMkLst>
            <pc:docMk/>
            <pc:sldMk cId="852212874" sldId="270"/>
            <ac:spMk id="9" creationId="{0FB48420-CA1F-25E3-66F9-EE358A4F564C}"/>
          </ac:spMkLst>
        </pc:spChg>
        <pc:spChg chg="mod">
          <ac:chgData name="sathi devi vara prasad reddy" userId="3537a73953169ab8" providerId="LiveId" clId="{3DD5441D-4565-4F3C-8026-78D948DDED5E}" dt="2025-04-27T18:48:21.857" v="2673" actId="1076"/>
          <ac:spMkLst>
            <pc:docMk/>
            <pc:sldMk cId="852212874" sldId="270"/>
            <ac:spMk id="10" creationId="{D6849CD0-8C30-1D99-D050-D25D8742870E}"/>
          </ac:spMkLst>
        </pc:spChg>
        <pc:spChg chg="del">
          <ac:chgData name="sathi devi vara prasad reddy" userId="3537a73953169ab8" providerId="LiveId" clId="{3DD5441D-4565-4F3C-8026-78D948DDED5E}" dt="2025-04-27T17:38:57.044" v="45" actId="478"/>
          <ac:spMkLst>
            <pc:docMk/>
            <pc:sldMk cId="852212874" sldId="270"/>
            <ac:spMk id="12" creationId="{A621D028-0CC1-3076-01A2-6BB90B74140C}"/>
          </ac:spMkLst>
        </pc:spChg>
        <pc:spChg chg="del mod">
          <ac:chgData name="sathi devi vara prasad reddy" userId="3537a73953169ab8" providerId="LiveId" clId="{3DD5441D-4565-4F3C-8026-78D948DDED5E}" dt="2025-04-27T17:38:53.033" v="44" actId="478"/>
          <ac:spMkLst>
            <pc:docMk/>
            <pc:sldMk cId="852212874" sldId="270"/>
            <ac:spMk id="13" creationId="{88A1B1A0-ADAB-E6E0-04AD-261AE591A735}"/>
          </ac:spMkLst>
        </pc:spChg>
        <pc:spChg chg="del">
          <ac:chgData name="sathi devi vara prasad reddy" userId="3537a73953169ab8" providerId="LiveId" clId="{3DD5441D-4565-4F3C-8026-78D948DDED5E}" dt="2025-04-27T17:38:41.194" v="31" actId="478"/>
          <ac:spMkLst>
            <pc:docMk/>
            <pc:sldMk cId="852212874" sldId="270"/>
            <ac:spMk id="14" creationId="{26190A11-1615-A19C-FF5B-9FECA145AB44}"/>
          </ac:spMkLst>
        </pc:spChg>
        <pc:spChg chg="del mod">
          <ac:chgData name="sathi devi vara prasad reddy" userId="3537a73953169ab8" providerId="LiveId" clId="{3DD5441D-4565-4F3C-8026-78D948DDED5E}" dt="2025-04-27T17:38:41.194" v="33"/>
          <ac:spMkLst>
            <pc:docMk/>
            <pc:sldMk cId="852212874" sldId="270"/>
            <ac:spMk id="15" creationId="{FB941E76-9157-07DF-96F8-54F978235D6E}"/>
          </ac:spMkLst>
        </pc:spChg>
      </pc:sldChg>
      <pc:sldChg chg="del">
        <pc:chgData name="sathi devi vara prasad reddy" userId="3537a73953169ab8" providerId="LiveId" clId="{3DD5441D-4565-4F3C-8026-78D948DDED5E}" dt="2025-04-27T17:37:45.422" v="10" actId="2696"/>
        <pc:sldMkLst>
          <pc:docMk/>
          <pc:sldMk cId="161596373" sldId="271"/>
        </pc:sldMkLst>
      </pc:sldChg>
      <pc:sldChg chg="del">
        <pc:chgData name="sathi devi vara prasad reddy" userId="3537a73953169ab8" providerId="LiveId" clId="{3DD5441D-4565-4F3C-8026-78D948DDED5E}" dt="2025-04-27T17:37:49.669" v="11" actId="2696"/>
        <pc:sldMkLst>
          <pc:docMk/>
          <pc:sldMk cId="3268559030" sldId="272"/>
        </pc:sldMkLst>
      </pc:sldChg>
      <pc:sldChg chg="addSp modSp mod">
        <pc:chgData name="sathi devi vara prasad reddy" userId="3537a73953169ab8" providerId="LiveId" clId="{3DD5441D-4565-4F3C-8026-78D948DDED5E}" dt="2025-04-27T18:02:47.268" v="1241" actId="255"/>
        <pc:sldMkLst>
          <pc:docMk/>
          <pc:sldMk cId="2476849248" sldId="273"/>
        </pc:sldMkLst>
        <pc:spChg chg="add mod">
          <ac:chgData name="sathi devi vara prasad reddy" userId="3537a73953169ab8" providerId="LiveId" clId="{3DD5441D-4565-4F3C-8026-78D948DDED5E}" dt="2025-04-27T18:02:27.038" v="1239" actId="14100"/>
          <ac:spMkLst>
            <pc:docMk/>
            <pc:sldMk cId="2476849248" sldId="273"/>
            <ac:spMk id="2" creationId="{2D4B2146-D47A-1B1E-CF1D-851280FF3E6F}"/>
          </ac:spMkLst>
        </pc:spChg>
        <pc:spChg chg="add mod">
          <ac:chgData name="sathi devi vara prasad reddy" userId="3537a73953169ab8" providerId="LiveId" clId="{3DD5441D-4565-4F3C-8026-78D948DDED5E}" dt="2025-04-27T18:02:47.268" v="1241" actId="255"/>
          <ac:spMkLst>
            <pc:docMk/>
            <pc:sldMk cId="2476849248" sldId="273"/>
            <ac:spMk id="3" creationId="{0BDB3AB2-1DB6-61AE-B7FB-2BF38920BD93}"/>
          </ac:spMkLst>
        </pc:spChg>
      </pc:sldChg>
      <pc:sldChg chg="addSp modSp del mod">
        <pc:chgData name="sathi devi vara prasad reddy" userId="3537a73953169ab8" providerId="LiveId" clId="{3DD5441D-4565-4F3C-8026-78D948DDED5E}" dt="2025-04-27T18:11:56.275" v="1727" actId="2696"/>
        <pc:sldMkLst>
          <pc:docMk/>
          <pc:sldMk cId="1618796023" sldId="274"/>
        </pc:sldMkLst>
        <pc:spChg chg="add mod">
          <ac:chgData name="sathi devi vara prasad reddy" userId="3537a73953169ab8" providerId="LiveId" clId="{3DD5441D-4565-4F3C-8026-78D948DDED5E}" dt="2025-04-27T18:08:17.201" v="1488" actId="1076"/>
          <ac:spMkLst>
            <pc:docMk/>
            <pc:sldMk cId="1618796023" sldId="274"/>
            <ac:spMk id="2" creationId="{5DAD8F05-2661-D720-6BB5-1FAB6446A259}"/>
          </ac:spMkLst>
        </pc:spChg>
        <pc:spChg chg="add mod">
          <ac:chgData name="sathi devi vara prasad reddy" userId="3537a73953169ab8" providerId="LiveId" clId="{3DD5441D-4565-4F3C-8026-78D948DDED5E}" dt="2025-04-27T18:11:46.947" v="1726" actId="20577"/>
          <ac:spMkLst>
            <pc:docMk/>
            <pc:sldMk cId="1618796023" sldId="274"/>
            <ac:spMk id="3" creationId="{C13C74F3-AAF2-65AE-9678-55FD978E6A84}"/>
          </ac:spMkLst>
        </pc:spChg>
      </pc:sldChg>
      <pc:sldChg chg="addSp modSp mod">
        <pc:chgData name="sathi devi vara prasad reddy" userId="3537a73953169ab8" providerId="LiveId" clId="{3DD5441D-4565-4F3C-8026-78D948DDED5E}" dt="2025-04-27T17:54:35.324" v="753" actId="15"/>
        <pc:sldMkLst>
          <pc:docMk/>
          <pc:sldMk cId="1618792782" sldId="275"/>
        </pc:sldMkLst>
        <pc:spChg chg="add mod">
          <ac:chgData name="sathi devi vara prasad reddy" userId="3537a73953169ab8" providerId="LiveId" clId="{3DD5441D-4565-4F3C-8026-78D948DDED5E}" dt="2025-04-27T17:41:35.250" v="132" actId="1076"/>
          <ac:spMkLst>
            <pc:docMk/>
            <pc:sldMk cId="1618792782" sldId="275"/>
            <ac:spMk id="2" creationId="{1C843CB1-1D9E-2B41-86F9-EB6EB43D57DF}"/>
          </ac:spMkLst>
        </pc:spChg>
        <pc:spChg chg="add mod">
          <ac:chgData name="sathi devi vara prasad reddy" userId="3537a73953169ab8" providerId="LiveId" clId="{3DD5441D-4565-4F3C-8026-78D948DDED5E}" dt="2025-04-27T17:54:35.324" v="753" actId="15"/>
          <ac:spMkLst>
            <pc:docMk/>
            <pc:sldMk cId="1618792782" sldId="275"/>
            <ac:spMk id="3" creationId="{F920C944-248E-AA6D-C930-2BE1224356CC}"/>
          </ac:spMkLst>
        </pc:spChg>
      </pc:sldChg>
      <pc:sldChg chg="addSp modSp new mod">
        <pc:chgData name="sathi devi vara prasad reddy" userId="3537a73953169ab8" providerId="LiveId" clId="{3DD5441D-4565-4F3C-8026-78D948DDED5E}" dt="2025-04-27T18:19:03.152" v="2061" actId="255"/>
        <pc:sldMkLst>
          <pc:docMk/>
          <pc:sldMk cId="3792750469" sldId="276"/>
        </pc:sldMkLst>
        <pc:spChg chg="add mod">
          <ac:chgData name="sathi devi vara prasad reddy" userId="3537a73953169ab8" providerId="LiveId" clId="{3DD5441D-4565-4F3C-8026-78D948DDED5E}" dt="2025-04-27T18:19:03.152" v="2061" actId="255"/>
          <ac:spMkLst>
            <pc:docMk/>
            <pc:sldMk cId="3792750469" sldId="276"/>
            <ac:spMk id="2" creationId="{2BBF6296-13E3-8DBC-1FC4-26F9CAEE2250}"/>
          </ac:spMkLst>
        </pc:spChg>
        <pc:spChg chg="add mod">
          <ac:chgData name="sathi devi vara prasad reddy" userId="3537a73953169ab8" providerId="LiveId" clId="{3DD5441D-4565-4F3C-8026-78D948DDED5E}" dt="2025-04-27T18:18:53.094" v="2060" actId="255"/>
          <ac:spMkLst>
            <pc:docMk/>
            <pc:sldMk cId="3792750469" sldId="276"/>
            <ac:spMk id="3" creationId="{08B977E1-540A-9EFD-341C-8A9B1386463F}"/>
          </ac:spMkLst>
        </pc:spChg>
      </pc:sldChg>
      <pc:sldChg chg="addSp modSp new mod">
        <pc:chgData name="sathi devi vara prasad reddy" userId="3537a73953169ab8" providerId="LiveId" clId="{3DD5441D-4565-4F3C-8026-78D948DDED5E}" dt="2025-04-27T18:28:01.887" v="2309" actId="255"/>
        <pc:sldMkLst>
          <pc:docMk/>
          <pc:sldMk cId="3182435394" sldId="277"/>
        </pc:sldMkLst>
        <pc:spChg chg="add mod">
          <ac:chgData name="sathi devi vara prasad reddy" userId="3537a73953169ab8" providerId="LiveId" clId="{3DD5441D-4565-4F3C-8026-78D948DDED5E}" dt="2025-04-27T18:20:44.638" v="2107" actId="14100"/>
          <ac:spMkLst>
            <pc:docMk/>
            <pc:sldMk cId="3182435394" sldId="277"/>
            <ac:spMk id="2" creationId="{F1BF8A6B-CD44-0BAA-195F-F1A778AD2034}"/>
          </ac:spMkLst>
        </pc:spChg>
        <pc:spChg chg="add mod">
          <ac:chgData name="sathi devi vara prasad reddy" userId="3537a73953169ab8" providerId="LiveId" clId="{3DD5441D-4565-4F3C-8026-78D948DDED5E}" dt="2025-04-27T18:28:01.887" v="2309" actId="255"/>
          <ac:spMkLst>
            <pc:docMk/>
            <pc:sldMk cId="3182435394" sldId="277"/>
            <ac:spMk id="3" creationId="{5200C4BB-0A7A-751F-618C-76A40B296F1C}"/>
          </ac:spMkLst>
        </pc:spChg>
      </pc:sldChg>
      <pc:sldChg chg="addSp modSp new mod">
        <pc:chgData name="sathi devi vara prasad reddy" userId="3537a73953169ab8" providerId="LiveId" clId="{3DD5441D-4565-4F3C-8026-78D948DDED5E}" dt="2025-04-27T18:34:46.431" v="2516" actId="20577"/>
        <pc:sldMkLst>
          <pc:docMk/>
          <pc:sldMk cId="2748688940" sldId="278"/>
        </pc:sldMkLst>
        <pc:spChg chg="add mod">
          <ac:chgData name="sathi devi vara prasad reddy" userId="3537a73953169ab8" providerId="LiveId" clId="{3DD5441D-4565-4F3C-8026-78D948DDED5E}" dt="2025-04-27T18:29:44.659" v="2344" actId="242"/>
          <ac:spMkLst>
            <pc:docMk/>
            <pc:sldMk cId="2748688940" sldId="278"/>
            <ac:spMk id="2" creationId="{334514C3-4A8D-E2E5-F586-60D381BDC727}"/>
          </ac:spMkLst>
        </pc:spChg>
        <pc:spChg chg="add mod">
          <ac:chgData name="sathi devi vara prasad reddy" userId="3537a73953169ab8" providerId="LiveId" clId="{3DD5441D-4565-4F3C-8026-78D948DDED5E}" dt="2025-04-27T18:34:46.431" v="2516" actId="20577"/>
          <ac:spMkLst>
            <pc:docMk/>
            <pc:sldMk cId="2748688940" sldId="278"/>
            <ac:spMk id="3" creationId="{30E6B050-6238-BC78-ADE1-3E5FFFF2C451}"/>
          </ac:spMkLst>
        </pc:spChg>
      </pc:sldChg>
      <pc:sldChg chg="addSp modSp new mod">
        <pc:chgData name="sathi devi vara prasad reddy" userId="3537a73953169ab8" providerId="LiveId" clId="{3DD5441D-4565-4F3C-8026-78D948DDED5E}" dt="2025-04-27T18:44:19.043" v="2594" actId="207"/>
        <pc:sldMkLst>
          <pc:docMk/>
          <pc:sldMk cId="4095869752" sldId="279"/>
        </pc:sldMkLst>
        <pc:spChg chg="add mod">
          <ac:chgData name="sathi devi vara prasad reddy" userId="3537a73953169ab8" providerId="LiveId" clId="{3DD5441D-4565-4F3C-8026-78D948DDED5E}" dt="2025-04-27T18:37:01.246" v="2543" actId="242"/>
          <ac:spMkLst>
            <pc:docMk/>
            <pc:sldMk cId="4095869752" sldId="279"/>
            <ac:spMk id="2" creationId="{CDC8C5F0-4003-F30E-7023-A0C6FB368416}"/>
          </ac:spMkLst>
        </pc:spChg>
        <pc:spChg chg="add mod">
          <ac:chgData name="sathi devi vara prasad reddy" userId="3537a73953169ab8" providerId="LiveId" clId="{3DD5441D-4565-4F3C-8026-78D948DDED5E}" dt="2025-04-27T18:39:42.419" v="2564" actId="255"/>
          <ac:spMkLst>
            <pc:docMk/>
            <pc:sldMk cId="4095869752" sldId="279"/>
            <ac:spMk id="3" creationId="{FAD8C113-EA65-8283-2732-C7E6A66DDE7C}"/>
          </ac:spMkLst>
        </pc:spChg>
        <pc:spChg chg="add mod">
          <ac:chgData name="sathi devi vara prasad reddy" userId="3537a73953169ab8" providerId="LiveId" clId="{3DD5441D-4565-4F3C-8026-78D948DDED5E}" dt="2025-04-27T18:41:41.717" v="2588" actId="255"/>
          <ac:spMkLst>
            <pc:docMk/>
            <pc:sldMk cId="4095869752" sldId="279"/>
            <ac:spMk id="4" creationId="{168BA4C1-40AA-5391-104B-7370BF5721FF}"/>
          </ac:spMkLst>
        </pc:spChg>
        <pc:spChg chg="add mod">
          <ac:chgData name="sathi devi vara prasad reddy" userId="3537a73953169ab8" providerId="LiveId" clId="{3DD5441D-4565-4F3C-8026-78D948DDED5E}" dt="2025-04-27T18:44:19.043" v="2594" actId="207"/>
          <ac:spMkLst>
            <pc:docMk/>
            <pc:sldMk cId="4095869752" sldId="279"/>
            <ac:spMk id="5" creationId="{4FB3C1CD-46FE-4332-B8B8-2908B8D6C7AB}"/>
          </ac:spMkLst>
        </pc:spChg>
      </pc:sldChg>
      <pc:sldChg chg="addSp modSp new mod">
        <pc:chgData name="sathi devi vara prasad reddy" userId="3537a73953169ab8" providerId="LiveId" clId="{3DD5441D-4565-4F3C-8026-78D948DDED5E}" dt="2025-04-27T18:45:29.915" v="2599" actId="14100"/>
        <pc:sldMkLst>
          <pc:docMk/>
          <pc:sldMk cId="933425251" sldId="280"/>
        </pc:sldMkLst>
        <pc:picChg chg="add mod">
          <ac:chgData name="sathi devi vara prasad reddy" userId="3537a73953169ab8" providerId="LiveId" clId="{3DD5441D-4565-4F3C-8026-78D948DDED5E}" dt="2025-04-27T18:45:29.915" v="2599" actId="14100"/>
          <ac:picMkLst>
            <pc:docMk/>
            <pc:sldMk cId="933425251" sldId="280"/>
            <ac:picMk id="2" creationId="{A8A07312-4197-FC03-7F7A-95C54633CD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06B31-7357-4B46-9F67-DB416F86ED2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F8BBB-EE46-4380-AFF9-185DC02119E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24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9616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1261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69947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792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21162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90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466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1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3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991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991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13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68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81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40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74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2025/4/27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206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7C0DC8-1FDD-B331-C913-ED5C14BF8A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5522" y="0"/>
            <a:ext cx="1730477" cy="18091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F2F0B14-2024-EAA2-66B1-B0929E3C559A}"/>
              </a:ext>
            </a:extLst>
          </p:cNvPr>
          <p:cNvSpPr txBox="1"/>
          <p:nvPr/>
        </p:nvSpPr>
        <p:spPr>
          <a:xfrm>
            <a:off x="1197075" y="1898061"/>
            <a:ext cx="8939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N.B.K.R.I.S.T  ENGINEERING  COLLEGE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VIDYANAGAR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7DEF3D-6A28-EBFF-526A-95AAF0C7A36D}"/>
              </a:ext>
            </a:extLst>
          </p:cNvPr>
          <p:cNvSpPr txBox="1"/>
          <p:nvPr/>
        </p:nvSpPr>
        <p:spPr>
          <a:xfrm>
            <a:off x="4522836" y="2405893"/>
            <a:ext cx="2910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29E75E-A76E-AF32-9A4B-CD4AF844FC7E}"/>
              </a:ext>
            </a:extLst>
          </p:cNvPr>
          <p:cNvSpPr txBox="1"/>
          <p:nvPr/>
        </p:nvSpPr>
        <p:spPr>
          <a:xfrm>
            <a:off x="5230760" y="2719660"/>
            <a:ext cx="2261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D55161-3E3E-9850-5B70-BD512A95B7D6}"/>
              </a:ext>
            </a:extLst>
          </p:cNvPr>
          <p:cNvSpPr txBox="1"/>
          <p:nvPr/>
        </p:nvSpPr>
        <p:spPr>
          <a:xfrm>
            <a:off x="4975119" y="2990668"/>
            <a:ext cx="2458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Review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1"/>
                </a:solidFill>
              </a:rPr>
              <a:t>on</a:t>
            </a:r>
            <a:endParaRPr lang="en-IN" sz="1400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B48420-CA1F-25E3-66F9-EE358A4F564C}"/>
              </a:ext>
            </a:extLst>
          </p:cNvPr>
          <p:cNvSpPr txBox="1"/>
          <p:nvPr/>
        </p:nvSpPr>
        <p:spPr>
          <a:xfrm>
            <a:off x="2847666" y="3326922"/>
            <a:ext cx="56387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SHIFT PLANNER ASSIGN SHIFTS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849CD0-8C30-1D99-D050-D25D8742870E}"/>
              </a:ext>
            </a:extLst>
          </p:cNvPr>
          <p:cNvSpPr txBox="1"/>
          <p:nvPr/>
        </p:nvSpPr>
        <p:spPr>
          <a:xfrm>
            <a:off x="255638" y="4399626"/>
            <a:ext cx="2040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Under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400" dirty="0">
                <a:solidFill>
                  <a:schemeClr val="accent5"/>
                </a:solidFill>
              </a:rPr>
              <a:t>the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400" dirty="0">
                <a:solidFill>
                  <a:schemeClr val="accent5"/>
                </a:solidFill>
              </a:rPr>
              <a:t>guidance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r>
              <a:rPr lang="en-US" sz="1400" dirty="0">
                <a:solidFill>
                  <a:schemeClr val="accent5"/>
                </a:solidFill>
              </a:rPr>
              <a:t>of</a:t>
            </a:r>
            <a:r>
              <a:rPr lang="en-US" dirty="0">
                <a:solidFill>
                  <a:schemeClr val="accent5"/>
                </a:solidFill>
              </a:rPr>
              <a:t> </a:t>
            </a:r>
            <a:endParaRPr lang="en-IN" dirty="0">
              <a:solidFill>
                <a:schemeClr val="accent5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300C67-99F7-23DD-74A5-B6EA9550F2FC}"/>
              </a:ext>
            </a:extLst>
          </p:cNvPr>
          <p:cNvSpPr txBox="1"/>
          <p:nvPr/>
        </p:nvSpPr>
        <p:spPr>
          <a:xfrm>
            <a:off x="6626939" y="4430404"/>
            <a:ext cx="12880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Presented by</a:t>
            </a:r>
            <a:endParaRPr lang="en-IN" sz="1400" dirty="0">
              <a:solidFill>
                <a:schemeClr val="accent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D8F9A9-D6D8-72ED-283B-603C44D91B4D}"/>
              </a:ext>
            </a:extLst>
          </p:cNvPr>
          <p:cNvSpPr txBox="1"/>
          <p:nvPr/>
        </p:nvSpPr>
        <p:spPr>
          <a:xfrm>
            <a:off x="850491" y="4740393"/>
            <a:ext cx="2040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Geetha reddy</a:t>
            </a:r>
          </a:p>
          <a:p>
            <a:r>
              <a:rPr lang="en-US" sz="1600" dirty="0"/>
              <a:t>Ashok Salava </a:t>
            </a:r>
            <a:r>
              <a:rPr lang="en-US" sz="1600" dirty="0" err="1"/>
              <a:t>kumar</a:t>
            </a:r>
            <a:endParaRPr lang="en-US" sz="1600" dirty="0"/>
          </a:p>
          <a:p>
            <a:endParaRPr lang="en-IN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876BD-C28B-18C6-30F7-878F78CCFFAC}"/>
              </a:ext>
            </a:extLst>
          </p:cNvPr>
          <p:cNvSpPr txBox="1"/>
          <p:nvPr/>
        </p:nvSpPr>
        <p:spPr>
          <a:xfrm>
            <a:off x="6853083" y="4786559"/>
            <a:ext cx="24187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G. HANEESH</a:t>
            </a:r>
          </a:p>
          <a:p>
            <a:r>
              <a:rPr lang="en-US" sz="1600" dirty="0"/>
              <a:t>G. BHANU PRAKASH</a:t>
            </a:r>
          </a:p>
          <a:p>
            <a:r>
              <a:rPr lang="en-US" sz="1600" dirty="0"/>
              <a:t>K. VENKAT YEASWANTH</a:t>
            </a:r>
          </a:p>
          <a:p>
            <a:r>
              <a:rPr lang="en-US" sz="1600" dirty="0"/>
              <a:t>K.  JAGAN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52212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843CB1-1D9E-2B41-86F9-EB6EB43D57DF}"/>
              </a:ext>
            </a:extLst>
          </p:cNvPr>
          <p:cNvSpPr txBox="1"/>
          <p:nvPr/>
        </p:nvSpPr>
        <p:spPr>
          <a:xfrm>
            <a:off x="4621161" y="353961"/>
            <a:ext cx="2497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INTRODUCTION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20C944-248E-AA6D-C930-2BE1224356CC}"/>
              </a:ext>
            </a:extLst>
          </p:cNvPr>
          <p:cNvSpPr txBox="1"/>
          <p:nvPr/>
        </p:nvSpPr>
        <p:spPr>
          <a:xfrm>
            <a:off x="530942" y="1533831"/>
            <a:ext cx="948812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Employment Shift Planner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the assignment of morning, evening, and night shifts.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scheduling errors and saves management time.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fair and balanced distribution of work among employees.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Respects employee availability and operation requirements.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using C program and DSA techniques for efficient scheduling.    </a:t>
            </a:r>
          </a:p>
          <a:p>
            <a:pPr lvl="2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618792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4B2146-D47A-1B1E-CF1D-851280FF3E6F}"/>
              </a:ext>
            </a:extLst>
          </p:cNvPr>
          <p:cNvSpPr txBox="1"/>
          <p:nvPr/>
        </p:nvSpPr>
        <p:spPr>
          <a:xfrm>
            <a:off x="4906297" y="347125"/>
            <a:ext cx="1966451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DB3AB2-1DB6-61AE-B7FB-2BF38920BD93}"/>
              </a:ext>
            </a:extLst>
          </p:cNvPr>
          <p:cNvSpPr txBox="1"/>
          <p:nvPr/>
        </p:nvSpPr>
        <p:spPr>
          <a:xfrm>
            <a:off x="550607" y="1455174"/>
            <a:ext cx="89965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shift assignment to improve efficiency.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equitable distribution of shifts among employees.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 constraints such as employee availability and maximum consecutive working days.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efficiency and transparency in shift management.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simple , scalable system using C programming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 Structure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Algoritham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optimized planning.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76849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BF6296-13E3-8DBC-1FC4-26F9CAEE2250}"/>
              </a:ext>
            </a:extLst>
          </p:cNvPr>
          <p:cNvSpPr txBox="1"/>
          <p:nvPr/>
        </p:nvSpPr>
        <p:spPr>
          <a:xfrm>
            <a:off x="4768645" y="-9399"/>
            <a:ext cx="2192594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 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977E1-540A-9EFD-341C-8A9B1386463F}"/>
              </a:ext>
            </a:extLst>
          </p:cNvPr>
          <p:cNvSpPr txBox="1"/>
          <p:nvPr/>
        </p:nvSpPr>
        <p:spPr>
          <a:xfrm>
            <a:off x="432621" y="904568"/>
            <a:ext cx="907517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performance and efficiency</a:t>
            </a:r>
          </a:p>
          <a:p>
            <a:pPr lvl="4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Fine-grained control over system resources.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Widely used in system level programming and embedded systems.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community support and extensive libraries.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2750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F8A6B-CD44-0BAA-195F-F1A778AD2034}"/>
              </a:ext>
            </a:extLst>
          </p:cNvPr>
          <p:cNvSpPr txBox="1"/>
          <p:nvPr/>
        </p:nvSpPr>
        <p:spPr>
          <a:xfrm>
            <a:off x="3357715" y="191088"/>
            <a:ext cx="519635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 AND ALGORITHAMS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0C4BB-0A7A-751F-618C-76A40B296F1C}"/>
              </a:ext>
            </a:extLst>
          </p:cNvPr>
          <p:cNvSpPr txBox="1"/>
          <p:nvPr/>
        </p:nvSpPr>
        <p:spPr>
          <a:xfrm>
            <a:off x="639096" y="1425678"/>
            <a:ext cx="888836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Arrays: To store employee names and shift assignments.</a:t>
            </a:r>
          </a:p>
          <a:p>
            <a:pPr lvl="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Structs: To represent employee details and shift information.</a:t>
            </a:r>
          </a:p>
          <a:p>
            <a:pPr lvl="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:</a:t>
            </a:r>
          </a:p>
          <a:p>
            <a:pPr lvl="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Greedy algorithm for initial shift assignment.</a:t>
            </a:r>
          </a:p>
          <a:p>
            <a:pPr lvl="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 checking to ensure validity of assignments .</a:t>
            </a:r>
          </a:p>
          <a:p>
            <a:pPr lvl="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to resolve conflicts and optimize distribution. Google for Developers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435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4514C3-4A8D-E2E5-F586-60D381BDC727}"/>
              </a:ext>
            </a:extLst>
          </p:cNvPr>
          <p:cNvSpPr txBox="1"/>
          <p:nvPr/>
        </p:nvSpPr>
        <p:spPr>
          <a:xfrm>
            <a:off x="4247536" y="422787"/>
            <a:ext cx="328397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6B050-6238-BC78-ADE1-3E5FFFF2C451}"/>
              </a:ext>
            </a:extLst>
          </p:cNvPr>
          <p:cNvSpPr txBox="1"/>
          <p:nvPr/>
        </p:nvSpPr>
        <p:spPr>
          <a:xfrm>
            <a:off x="855407" y="1042219"/>
            <a:ext cx="855406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Input module: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Reads employee data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Scheduler module: 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Assigns shifts based on availability and constraints.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Output module:</a:t>
            </a: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the final shift schedule.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 Handled: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consecutive working days.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availability.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distribution of shifts.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688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C8C5F0-4003-F30E-7023-A0C6FB368416}"/>
              </a:ext>
            </a:extLst>
          </p:cNvPr>
          <p:cNvSpPr txBox="1"/>
          <p:nvPr/>
        </p:nvSpPr>
        <p:spPr>
          <a:xfrm>
            <a:off x="3864077" y="373626"/>
            <a:ext cx="42672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D8C113-EA65-8283-2732-C7E6A66DDE7C}"/>
              </a:ext>
            </a:extLst>
          </p:cNvPr>
          <p:cNvSpPr txBox="1"/>
          <p:nvPr/>
        </p:nvSpPr>
        <p:spPr>
          <a:xfrm>
            <a:off x="147484" y="1645429"/>
            <a:ext cx="948812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Improvements: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a user-friendly interface for input and output.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advanced algorithms like genetic algorithms for optimization.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dynamic updates to employee availability and preferences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BA4C1-40AA-5391-104B-7370BF5721FF}"/>
              </a:ext>
            </a:extLst>
          </p:cNvPr>
          <p:cNvSpPr txBox="1"/>
          <p:nvPr/>
        </p:nvSpPr>
        <p:spPr>
          <a:xfrm>
            <a:off x="226141" y="4843239"/>
            <a:ext cx="2703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B3C1CD-46FE-4332-B8B8-2908B8D6C7AB}"/>
              </a:ext>
            </a:extLst>
          </p:cNvPr>
          <p:cNvSpPr txBox="1"/>
          <p:nvPr/>
        </p:nvSpPr>
        <p:spPr>
          <a:xfrm>
            <a:off x="2290916" y="5466735"/>
            <a:ext cx="713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https://onlinegdb.com/28WabZldFF</a:t>
            </a:r>
          </a:p>
        </p:txBody>
      </p:sp>
    </p:spTree>
    <p:extLst>
      <p:ext uri="{BB962C8B-B14F-4D97-AF65-F5344CB8AC3E}">
        <p14:creationId xmlns:p14="http://schemas.microsoft.com/office/powerpoint/2010/main" val="409586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A07312-4197-FC03-7F7A-95C54633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4252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</TotalTime>
  <Words>350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sathi devi vara prasad reddy</dc:creator>
  <cp:lastModifiedBy>sathi devi vara prasad reddy</cp:lastModifiedBy>
  <cp:revision>2</cp:revision>
  <dcterms:modified xsi:type="dcterms:W3CDTF">2025-04-27T18:48:31Z</dcterms:modified>
</cp:coreProperties>
</file>