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66" r:id="rId11"/>
    <p:sldId id="267" r:id="rId12"/>
    <p:sldId id="2146847063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  <p:sldId id="21468470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9BA1F-2023-49A1-ACF1-638DCDC7429C}" v="102" dt="2025-08-01T17:34:05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Sharma" userId="d182973e3b592e85" providerId="LiveId" clId="{50C9BA1F-2023-49A1-ACF1-638DCDC7429C}"/>
    <pc:docChg chg="undo custSel addSld modSld">
      <pc:chgData name="Bhanu Sharma" userId="d182973e3b592e85" providerId="LiveId" clId="{50C9BA1F-2023-49A1-ACF1-638DCDC7429C}" dt="2025-08-01T17:34:39.971" v="1155" actId="1076"/>
      <pc:docMkLst>
        <pc:docMk/>
      </pc:docMkLst>
      <pc:sldChg chg="addSp delSp modSp mod">
        <pc:chgData name="Bhanu Sharma" userId="d182973e3b592e85" providerId="LiveId" clId="{50C9BA1F-2023-49A1-ACF1-638DCDC7429C}" dt="2025-08-01T17:17:10.206" v="1023" actId="207"/>
        <pc:sldMkLst>
          <pc:docMk/>
          <pc:sldMk cId="953325580" sldId="256"/>
        </pc:sldMkLst>
        <pc:spChg chg="mod">
          <ac:chgData name="Bhanu Sharma" userId="d182973e3b592e85" providerId="LiveId" clId="{50C9BA1F-2023-49A1-ACF1-638DCDC7429C}" dt="2025-07-24T20:00:08.561" v="154" actId="1076"/>
          <ac:spMkLst>
            <pc:docMk/>
            <pc:sldMk cId="953325580" sldId="256"/>
            <ac:spMk id="2" creationId="{A8A11E26-4C38-41A6-9857-11032CEECD80}"/>
          </ac:spMkLst>
        </pc:spChg>
        <pc:spChg chg="add del mod">
          <ac:chgData name="Bhanu Sharma" userId="d182973e3b592e85" providerId="LiveId" clId="{50C9BA1F-2023-49A1-ACF1-638DCDC7429C}" dt="2025-08-01T17:17:10.206" v="1023" actId="207"/>
          <ac:spMkLst>
            <pc:docMk/>
            <pc:sldMk cId="953325580" sldId="256"/>
            <ac:spMk id="4" creationId="{00000000-0000-0000-0000-000000000000}"/>
          </ac:spMkLst>
        </pc:spChg>
      </pc:sldChg>
      <pc:sldChg chg="addSp modSp mod">
        <pc:chgData name="Bhanu Sharma" userId="d182973e3b592e85" providerId="LiveId" clId="{50C9BA1F-2023-49A1-ACF1-638DCDC7429C}" dt="2025-08-01T17:34:39.971" v="1155" actId="1076"/>
        <pc:sldMkLst>
          <pc:docMk/>
          <pc:sldMk cId="4066255318" sldId="259"/>
        </pc:sldMkLst>
        <pc:spChg chg="add mod">
          <ac:chgData name="Bhanu Sharma" userId="d182973e3b592e85" providerId="LiveId" clId="{50C9BA1F-2023-49A1-ACF1-638DCDC7429C}" dt="2025-08-01T17:34:39.971" v="1155" actId="1076"/>
          <ac:spMkLst>
            <pc:docMk/>
            <pc:sldMk cId="4066255318" sldId="259"/>
            <ac:spMk id="2" creationId="{07043C6A-7D69-7BA2-B7A8-C33D80206956}"/>
          </ac:spMkLst>
        </pc:spChg>
        <pc:spChg chg="mod">
          <ac:chgData name="Bhanu Sharma" userId="d182973e3b592e85" providerId="LiveId" clId="{50C9BA1F-2023-49A1-ACF1-638DCDC7429C}" dt="2025-08-01T17:34:30.219" v="1154" actId="1076"/>
          <ac:spMkLst>
            <pc:docMk/>
            <pc:sldMk cId="4066255318" sldId="259"/>
            <ac:spMk id="5" creationId="{8BE4CA82-64EC-4D4E-A5E5-3EBB66E7B24C}"/>
          </ac:spMkLst>
        </pc:spChg>
      </pc:sldChg>
      <pc:sldChg chg="modSp mod">
        <pc:chgData name="Bhanu Sharma" userId="d182973e3b592e85" providerId="LiveId" clId="{50C9BA1F-2023-49A1-ACF1-638DCDC7429C}" dt="2025-08-01T17:23:04.442" v="1112" actId="2711"/>
        <pc:sldMkLst>
          <pc:docMk/>
          <pc:sldMk cId="1186421160" sldId="262"/>
        </pc:sldMkLst>
        <pc:spChg chg="mod">
          <ac:chgData name="Bhanu Sharma" userId="d182973e3b592e85" providerId="LiveId" clId="{50C9BA1F-2023-49A1-ACF1-638DCDC7429C}" dt="2025-08-01T17:23:04.442" v="1112" actId="2711"/>
          <ac:spMkLst>
            <pc:docMk/>
            <pc:sldMk cId="1186421160" sldId="262"/>
            <ac:spMk id="2" creationId="{8FEE4A9C-3F57-7DA7-91FD-715C3FB47F93}"/>
          </ac:spMkLst>
        </pc:spChg>
      </pc:sldChg>
      <pc:sldChg chg="addSp delSp modSp mod">
        <pc:chgData name="Bhanu Sharma" userId="d182973e3b592e85" providerId="LiveId" clId="{50C9BA1F-2023-49A1-ACF1-638DCDC7429C}" dt="2025-07-25T17:36:55.355" v="904" actId="255"/>
        <pc:sldMkLst>
          <pc:docMk/>
          <pc:sldMk cId="3210358481" sldId="263"/>
        </pc:sldMkLst>
        <pc:spChg chg="mod">
          <ac:chgData name="Bhanu Sharma" userId="d182973e3b592e85" providerId="LiveId" clId="{50C9BA1F-2023-49A1-ACF1-638DCDC7429C}" dt="2025-07-24T20:26:24.569" v="412" actId="1076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Bhanu Sharma" userId="d182973e3b592e85" providerId="LiveId" clId="{50C9BA1F-2023-49A1-ACF1-638DCDC7429C}" dt="2025-07-24T20:26:24.231" v="411" actId="1076"/>
          <ac:spMkLst>
            <pc:docMk/>
            <pc:sldMk cId="3210358481" sldId="263"/>
            <ac:spMk id="5" creationId="{8FBA75B4-2DD5-42EB-9397-F36BFB8BA723}"/>
          </ac:spMkLst>
        </pc:spChg>
        <pc:spChg chg="add del mod">
          <ac:chgData name="Bhanu Sharma" userId="d182973e3b592e85" providerId="LiveId" clId="{50C9BA1F-2023-49A1-ACF1-638DCDC7429C}" dt="2025-07-25T17:36:55.355" v="904" actId="255"/>
          <ac:spMkLst>
            <pc:docMk/>
            <pc:sldMk cId="3210358481" sldId="263"/>
            <ac:spMk id="49" creationId="{36FECEAF-EBE9-0961-1718-4FEE87CFC640}"/>
          </ac:spMkLst>
        </pc:spChg>
      </pc:sldChg>
      <pc:sldChg chg="addSp delSp modSp mod">
        <pc:chgData name="Bhanu Sharma" userId="d182973e3b592e85" providerId="LiveId" clId="{50C9BA1F-2023-49A1-ACF1-638DCDC7429C}" dt="2025-07-24T20:20:08.264" v="379" actId="1076"/>
        <pc:sldMkLst>
          <pc:docMk/>
          <pc:sldMk cId="3202024527" sldId="265"/>
        </pc:sldMkLst>
        <pc:spChg chg="add mod">
          <ac:chgData name="Bhanu Sharma" userId="d182973e3b592e85" providerId="LiveId" clId="{50C9BA1F-2023-49A1-ACF1-638DCDC7429C}" dt="2025-07-24T20:20:08.264" v="379" actId="1076"/>
          <ac:spMkLst>
            <pc:docMk/>
            <pc:sldMk cId="3202024527" sldId="265"/>
            <ac:spMk id="3" creationId="{AC9768FA-FDC4-E850-9C82-34E6047CF6B1}"/>
          </ac:spMkLst>
        </pc:spChg>
      </pc:sldChg>
      <pc:sldChg chg="addSp delSp modSp mod">
        <pc:chgData name="Bhanu Sharma" userId="d182973e3b592e85" providerId="LiveId" clId="{50C9BA1F-2023-49A1-ACF1-638DCDC7429C}" dt="2025-07-25T17:38:01.645" v="913" actId="20577"/>
        <pc:sldMkLst>
          <pc:docMk/>
          <pc:sldMk cId="4154508776" sldId="266"/>
        </pc:sldMkLst>
        <pc:spChg chg="add mod">
          <ac:chgData name="Bhanu Sharma" userId="d182973e3b592e85" providerId="LiveId" clId="{50C9BA1F-2023-49A1-ACF1-638DCDC7429C}" dt="2025-07-25T17:38:01.645" v="913" actId="20577"/>
          <ac:spMkLst>
            <pc:docMk/>
            <pc:sldMk cId="4154508776" sldId="266"/>
            <ac:spMk id="3" creationId="{5950A124-EC38-6A4D-2001-F85778B4E952}"/>
          </ac:spMkLst>
        </pc:spChg>
      </pc:sldChg>
      <pc:sldChg chg="addSp delSp modSp mod">
        <pc:chgData name="Bhanu Sharma" userId="d182973e3b592e85" providerId="LiveId" clId="{50C9BA1F-2023-49A1-ACF1-638DCDC7429C}" dt="2025-07-26T17:48:35.608" v="956" actId="20577"/>
        <pc:sldMkLst>
          <pc:docMk/>
          <pc:sldMk cId="1483293388" sldId="267"/>
        </pc:sldMkLst>
        <pc:spChg chg="mod">
          <ac:chgData name="Bhanu Sharma" userId="d182973e3b592e85" providerId="LiveId" clId="{50C9BA1F-2023-49A1-ACF1-638DCDC7429C}" dt="2025-07-24T21:11:51.238" v="683" actId="1076"/>
          <ac:spMkLst>
            <pc:docMk/>
            <pc:sldMk cId="1483293388" sldId="267"/>
            <ac:spMk id="5" creationId="{8FBA75B4-2DD5-42EB-9397-F36BFB8BA723}"/>
          </ac:spMkLst>
        </pc:spChg>
        <pc:spChg chg="add mod">
          <ac:chgData name="Bhanu Sharma" userId="d182973e3b592e85" providerId="LiveId" clId="{50C9BA1F-2023-49A1-ACF1-638DCDC7429C}" dt="2025-07-24T21:11:59.641" v="684" actId="1076"/>
          <ac:spMkLst>
            <pc:docMk/>
            <pc:sldMk cId="1483293388" sldId="267"/>
            <ac:spMk id="12" creationId="{81FDB0DF-6AB7-F663-6C51-7B06BA6201BD}"/>
          </ac:spMkLst>
        </pc:spChg>
        <pc:spChg chg="add mod">
          <ac:chgData name="Bhanu Sharma" userId="d182973e3b592e85" providerId="LiveId" clId="{50C9BA1F-2023-49A1-ACF1-638DCDC7429C}" dt="2025-07-26T17:48:35.608" v="956" actId="20577"/>
          <ac:spMkLst>
            <pc:docMk/>
            <pc:sldMk cId="1483293388" sldId="267"/>
            <ac:spMk id="13" creationId="{74FA85EC-F4A8-5DEA-00D1-5C4E77B5844D}"/>
          </ac:spMkLst>
        </pc:spChg>
        <pc:picChg chg="add mod">
          <ac:chgData name="Bhanu Sharma" userId="d182973e3b592e85" providerId="LiveId" clId="{50C9BA1F-2023-49A1-ACF1-638DCDC7429C}" dt="2025-07-24T21:05:41.614" v="543" actId="1076"/>
          <ac:picMkLst>
            <pc:docMk/>
            <pc:sldMk cId="1483293388" sldId="267"/>
            <ac:picMk id="4" creationId="{FB2870FA-6565-BAE2-DB2F-5B4E1FCD879D}"/>
          </ac:picMkLst>
        </pc:picChg>
        <pc:picChg chg="add mod">
          <ac:chgData name="Bhanu Sharma" userId="d182973e3b592e85" providerId="LiveId" clId="{50C9BA1F-2023-49A1-ACF1-638DCDC7429C}" dt="2025-07-24T21:05:49" v="545" actId="1076"/>
          <ac:picMkLst>
            <pc:docMk/>
            <pc:sldMk cId="1483293388" sldId="267"/>
            <ac:picMk id="11" creationId="{C0483F6F-10C5-BA9E-192E-EE9991F398AB}"/>
          </ac:picMkLst>
        </pc:picChg>
      </pc:sldChg>
      <pc:sldChg chg="addSp modSp mod">
        <pc:chgData name="Bhanu Sharma" userId="d182973e3b592e85" providerId="LiveId" clId="{50C9BA1F-2023-49A1-ACF1-638DCDC7429C}" dt="2025-07-24T21:30:05.961" v="877" actId="113"/>
        <pc:sldMkLst>
          <pc:docMk/>
          <pc:sldMk cId="3183315129" sldId="268"/>
        </pc:sldMkLst>
        <pc:spChg chg="mod">
          <ac:chgData name="Bhanu Sharma" userId="d182973e3b592e85" providerId="LiveId" clId="{50C9BA1F-2023-49A1-ACF1-638DCDC7429C}" dt="2025-07-24T21:30:05.961" v="877" actId="113"/>
          <ac:spMkLst>
            <pc:docMk/>
            <pc:sldMk cId="3183315129" sldId="268"/>
            <ac:spMk id="2" creationId="{005E46AB-32C4-4B57-A2B1-50738A64BE1B}"/>
          </ac:spMkLst>
        </pc:spChg>
      </pc:sldChg>
      <pc:sldChg chg="addSp delSp modSp mod">
        <pc:chgData name="Bhanu Sharma" userId="d182973e3b592e85" providerId="LiveId" clId="{50C9BA1F-2023-49A1-ACF1-638DCDC7429C}" dt="2025-07-24T21:29:53.667" v="876" actId="1076"/>
        <pc:sldMkLst>
          <pc:docMk/>
          <pc:sldMk cId="728950222" sldId="269"/>
        </pc:sldMkLst>
        <pc:spChg chg="add mod">
          <ac:chgData name="Bhanu Sharma" userId="d182973e3b592e85" providerId="LiveId" clId="{50C9BA1F-2023-49A1-ACF1-638DCDC7429C}" dt="2025-07-24T21:29:53.667" v="876" actId="1076"/>
          <ac:spMkLst>
            <pc:docMk/>
            <pc:sldMk cId="728950222" sldId="269"/>
            <ac:spMk id="4" creationId="{264870DC-1371-E08E-0241-29D76E07A4D1}"/>
          </ac:spMkLst>
        </pc:spChg>
        <pc:spChg chg="mod">
          <ac:chgData name="Bhanu Sharma" userId="d182973e3b592e85" providerId="LiveId" clId="{50C9BA1F-2023-49A1-ACF1-638DCDC7429C}" dt="2025-07-24T21:25:38.941" v="850" actId="1076"/>
          <ac:spMkLst>
            <pc:docMk/>
            <pc:sldMk cId="728950222" sldId="269"/>
            <ac:spMk id="5" creationId="{8FBA75B4-2DD5-42EB-9397-F36BFB8BA723}"/>
          </ac:spMkLst>
        </pc:spChg>
      </pc:sldChg>
      <pc:sldChg chg="addSp delSp modSp mod">
        <pc:chgData name="Bhanu Sharma" userId="d182973e3b592e85" providerId="LiveId" clId="{50C9BA1F-2023-49A1-ACF1-638DCDC7429C}" dt="2025-08-01T17:22:11.999" v="1100" actId="1076"/>
        <pc:sldMkLst>
          <pc:docMk/>
          <pc:sldMk cId="2900153716" sldId="2146847054"/>
        </pc:sldMkLst>
        <pc:spChg chg="mod">
          <ac:chgData name="Bhanu Sharma" userId="d182973e3b592e85" providerId="LiveId" clId="{50C9BA1F-2023-49A1-ACF1-638DCDC7429C}" dt="2025-08-01T17:19:14.438" v="1051" actId="13926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Bhanu Sharma" userId="d182973e3b592e85" providerId="LiveId" clId="{50C9BA1F-2023-49A1-ACF1-638DCDC7429C}" dt="2025-08-01T17:22:11.999" v="1100" actId="1076"/>
          <ac:spMkLst>
            <pc:docMk/>
            <pc:sldMk cId="2900153716" sldId="2146847054"/>
            <ac:spMk id="3" creationId="{B2678641-EEA3-4EC4-BF39-4075B0C120E8}"/>
          </ac:spMkLst>
        </pc:spChg>
        <pc:spChg chg="add del mod">
          <ac:chgData name="Bhanu Sharma" userId="d182973e3b592e85" providerId="LiveId" clId="{50C9BA1F-2023-49A1-ACF1-638DCDC7429C}" dt="2025-08-01T17:21:37.488" v="1061" actId="11529"/>
          <ac:spMkLst>
            <pc:docMk/>
            <pc:sldMk cId="2900153716" sldId="2146847054"/>
            <ac:spMk id="4" creationId="{9573E0D5-FAEB-9B91-DBDF-8008B7ABF413}"/>
          </ac:spMkLst>
        </pc:spChg>
      </pc:sldChg>
      <pc:sldChg chg="addSp modSp mod">
        <pc:chgData name="Bhanu Sharma" userId="d182973e3b592e85" providerId="LiveId" clId="{50C9BA1F-2023-49A1-ACF1-638DCDC7429C}" dt="2025-08-01T17:24:26.191" v="1115" actId="1076"/>
        <pc:sldMkLst>
          <pc:docMk/>
          <pc:sldMk cId="614882681" sldId="2146847055"/>
        </pc:sldMkLst>
        <pc:spChg chg="mod">
          <ac:chgData name="Bhanu Sharma" userId="d182973e3b592e85" providerId="LiveId" clId="{50C9BA1F-2023-49A1-ACF1-638DCDC7429C}" dt="2025-08-01T17:24:17.151" v="1114" actId="1076"/>
          <ac:spMkLst>
            <pc:docMk/>
            <pc:sldMk cId="614882681" sldId="2146847055"/>
            <ac:spMk id="3" creationId="{A6638FD1-D00E-E75B-705C-564F06D93D7B}"/>
          </ac:spMkLst>
        </pc:spChg>
        <pc:spChg chg="mod">
          <ac:chgData name="Bhanu Sharma" userId="d182973e3b592e85" providerId="LiveId" clId="{50C9BA1F-2023-49A1-ACF1-638DCDC7429C}" dt="2025-08-01T17:24:26.191" v="1115" actId="1076"/>
          <ac:spMkLst>
            <pc:docMk/>
            <pc:sldMk cId="614882681" sldId="2146847055"/>
            <ac:spMk id="5" creationId="{3F968F13-9AC4-7120-7ACD-9F752C767D5D}"/>
          </ac:spMkLst>
        </pc:spChg>
      </pc:sldChg>
      <pc:sldChg chg="addSp delSp modSp mod">
        <pc:chgData name="Bhanu Sharma" userId="d182973e3b592e85" providerId="LiveId" clId="{50C9BA1F-2023-49A1-ACF1-638DCDC7429C}" dt="2025-07-24T21:35:48.577" v="897" actId="1076"/>
        <pc:sldMkLst>
          <pc:docMk/>
          <pc:sldMk cId="384733178" sldId="2146847059"/>
        </pc:sldMkLst>
        <pc:picChg chg="add mod">
          <ac:chgData name="Bhanu Sharma" userId="d182973e3b592e85" providerId="LiveId" clId="{50C9BA1F-2023-49A1-ACF1-638DCDC7429C}" dt="2025-07-24T21:35:48.577" v="897" actId="1076"/>
          <ac:picMkLst>
            <pc:docMk/>
            <pc:sldMk cId="384733178" sldId="2146847059"/>
            <ac:picMk id="8" creationId="{C6C694DC-5ED0-4B27-B56C-28AC5B62BFF4}"/>
          </ac:picMkLst>
        </pc:picChg>
      </pc:sldChg>
      <pc:sldChg chg="addSp delSp modSp mod">
        <pc:chgData name="Bhanu Sharma" userId="d182973e3b592e85" providerId="LiveId" clId="{50C9BA1F-2023-49A1-ACF1-638DCDC7429C}" dt="2025-07-24T21:36:02.128" v="898" actId="1076"/>
        <pc:sldMkLst>
          <pc:docMk/>
          <pc:sldMk cId="4128710330" sldId="2146847060"/>
        </pc:sldMkLst>
        <pc:picChg chg="add mod">
          <ac:chgData name="Bhanu Sharma" userId="d182973e3b592e85" providerId="LiveId" clId="{50C9BA1F-2023-49A1-ACF1-638DCDC7429C}" dt="2025-07-24T21:36:02.128" v="898" actId="1076"/>
          <ac:picMkLst>
            <pc:docMk/>
            <pc:sldMk cId="4128710330" sldId="2146847060"/>
            <ac:picMk id="7" creationId="{5FE6BD5D-C433-C414-E1DF-5CC67AFBBB65}"/>
          </ac:picMkLst>
        </pc:picChg>
      </pc:sldChg>
      <pc:sldChg chg="addSp delSp modSp mod">
        <pc:chgData name="Bhanu Sharma" userId="d182973e3b592e85" providerId="LiveId" clId="{50C9BA1F-2023-49A1-ACF1-638DCDC7429C}" dt="2025-07-24T21:37:20.225" v="903" actId="1076"/>
        <pc:sldMkLst>
          <pc:docMk/>
          <pc:sldMk cId="2171852726" sldId="2146847061"/>
        </pc:sldMkLst>
        <pc:picChg chg="add mod">
          <ac:chgData name="Bhanu Sharma" userId="d182973e3b592e85" providerId="LiveId" clId="{50C9BA1F-2023-49A1-ACF1-638DCDC7429C}" dt="2025-07-24T21:37:20.225" v="903" actId="1076"/>
          <ac:picMkLst>
            <pc:docMk/>
            <pc:sldMk cId="2171852726" sldId="2146847061"/>
            <ac:picMk id="7" creationId="{DCA59A08-FE61-A121-D937-C4908B679B2E}"/>
          </ac:picMkLst>
        </pc:picChg>
      </pc:sldChg>
      <pc:sldChg chg="addSp modSp add mod">
        <pc:chgData name="Bhanu Sharma" userId="d182973e3b592e85" providerId="LiveId" clId="{50C9BA1F-2023-49A1-ACF1-638DCDC7429C}" dt="2025-07-26T17:47:58.807" v="926" actId="113"/>
        <pc:sldMkLst>
          <pc:docMk/>
          <pc:sldMk cId="3056546113" sldId="2146847062"/>
        </pc:sldMkLst>
        <pc:spChg chg="mod">
          <ac:chgData name="Bhanu Sharma" userId="d182973e3b592e85" providerId="LiveId" clId="{50C9BA1F-2023-49A1-ACF1-638DCDC7429C}" dt="2025-07-26T17:47:58.807" v="926" actId="113"/>
          <ac:spMkLst>
            <pc:docMk/>
            <pc:sldMk cId="3056546113" sldId="2146847062"/>
            <ac:spMk id="49" creationId="{107DA7C3-BD06-2C38-C97C-8D8D8B3F923A}"/>
          </ac:spMkLst>
        </pc:spChg>
      </pc:sldChg>
      <pc:sldChg chg="addSp delSp modSp add mod">
        <pc:chgData name="Bhanu Sharma" userId="d182973e3b592e85" providerId="LiveId" clId="{50C9BA1F-2023-49A1-ACF1-638DCDC7429C}" dt="2025-07-24T21:13:43.799" v="703" actId="1076"/>
        <pc:sldMkLst>
          <pc:docMk/>
          <pc:sldMk cId="623237056" sldId="2146847063"/>
        </pc:sldMkLst>
        <pc:picChg chg="add mod">
          <ac:chgData name="Bhanu Sharma" userId="d182973e3b592e85" providerId="LiveId" clId="{50C9BA1F-2023-49A1-ACF1-638DCDC7429C}" dt="2025-07-24T21:13:43.799" v="703" actId="1076"/>
          <ac:picMkLst>
            <pc:docMk/>
            <pc:sldMk cId="623237056" sldId="2146847063"/>
            <ac:picMk id="3" creationId="{F87A650A-1286-D12C-0981-FB276996EE5D}"/>
          </ac:picMkLst>
        </pc:picChg>
      </pc:sldChg>
      <pc:sldChg chg="add">
        <pc:chgData name="Bhanu Sharma" userId="d182973e3b592e85" providerId="LiveId" clId="{50C9BA1F-2023-49A1-ACF1-638DCDC7429C}" dt="2025-08-01T17:28:52.070" v="1116" actId="2890"/>
        <pc:sldMkLst>
          <pc:docMk/>
          <pc:sldMk cId="261245601" sldId="21468470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NUSHARMA8319/Edunet_Skillbuild_IBM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944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Predicting Eligibility for NSAP Schemes Using Machine Learning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667" y="5192293"/>
            <a:ext cx="743662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Bhanu Sharma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College: Medicaps University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Department: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23" y="144803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Machine Learning brings a smart, automated way of assigning NSAP benefits</a:t>
            </a:r>
          </a:p>
          <a:p>
            <a:pPr algn="just"/>
            <a:r>
              <a:rPr lang="en-US" sz="2000" dirty="0"/>
              <a:t>IBM AutoAI significantly reduced development time</a:t>
            </a:r>
          </a:p>
          <a:p>
            <a:pPr algn="just"/>
            <a:r>
              <a:rPr lang="en-US" sz="2000" dirty="0"/>
              <a:t>Model can be easily retrained and improved with future data</a:t>
            </a:r>
          </a:p>
          <a:p>
            <a:pPr algn="just"/>
            <a:r>
              <a:rPr lang="en-US" sz="2000" dirty="0"/>
              <a:t>High Prediction Accuracy</a:t>
            </a:r>
          </a:p>
          <a:p>
            <a:pPr marL="0" indent="0" algn="just">
              <a:buNone/>
            </a:pPr>
            <a:r>
              <a:rPr lang="en-US" sz="2000" dirty="0"/>
              <a:t>With an accuracy of </a:t>
            </a:r>
            <a:r>
              <a:rPr lang="en-US" sz="2000" b="1" dirty="0"/>
              <a:t>98.4%, </a:t>
            </a:r>
            <a:r>
              <a:rPr lang="en-US" sz="2000" dirty="0"/>
              <a:t>the model demonstrates high reliability in real-world applications, ensuring  that the majority of eligible applicants are correctly classified.</a:t>
            </a:r>
          </a:p>
          <a:p>
            <a:pPr algn="just"/>
            <a:r>
              <a:rPr lang="en-US" sz="2000" dirty="0"/>
              <a:t>Scalable &amp; Adaptable Solution :</a:t>
            </a:r>
          </a:p>
          <a:p>
            <a:pPr marL="0" indent="0" algn="just">
              <a:buNone/>
            </a:pPr>
            <a:r>
              <a:rPr lang="en-US" sz="2000" dirty="0"/>
              <a:t>The solution is built using IBM Cloud Lite, making it lightweight, cost-effective, and scalable across states or even nationwide for broader adoption.</a:t>
            </a:r>
          </a:p>
          <a:p>
            <a:pPr algn="just"/>
            <a:r>
              <a:rPr lang="en-US" sz="2000" dirty="0"/>
              <a:t>No-Code Model Development :</a:t>
            </a:r>
          </a:p>
          <a:p>
            <a:pPr marL="0" indent="0" algn="just">
              <a:buNone/>
            </a:pPr>
            <a:r>
              <a:rPr lang="en-US" sz="2000" dirty="0"/>
              <a:t>IBM AutoAI enabled model training and deployment without requiring extensive coding knowledge, making it 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86428"/>
            <a:ext cx="11075137" cy="3099948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Integrate with Aadhaar and ration card verification APIs</a:t>
            </a:r>
          </a:p>
          <a:p>
            <a:r>
              <a:rPr lang="en-US" sz="2400" dirty="0"/>
              <a:t>Add explainability layer to show “why” a scheme was assigned</a:t>
            </a:r>
          </a:p>
          <a:p>
            <a:r>
              <a:rPr lang="en-US" sz="2400" dirty="0"/>
              <a:t>Build a chatbot assistant using Watson Assistant for real-time help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1056132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5" y="74622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870DC-1371-E08E-0241-29D76E07A4D1}"/>
              </a:ext>
            </a:extLst>
          </p:cNvPr>
          <p:cNvSpPr txBox="1"/>
          <p:nvPr/>
        </p:nvSpPr>
        <p:spPr>
          <a:xfrm>
            <a:off x="346165" y="1496857"/>
            <a:ext cx="11845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AI Kosh Dataset Portal</a:t>
            </a:r>
          </a:p>
          <a:p>
            <a:r>
              <a:rPr lang="en-IN" dirty="0"/>
              <a:t>Government of India – AI Kosh. District-wise Pension Data under the National Social Assistance Programme (NSAP).</a:t>
            </a:r>
          </a:p>
          <a:p>
            <a:r>
              <a:rPr lang="en-IN" dirty="0"/>
              <a:t>URL:</a:t>
            </a:r>
            <a:r>
              <a:rPr lang="en-IN" i="1" u="sng" dirty="0">
                <a:solidFill>
                  <a:srgbClr val="0070C0"/>
                </a:solidFill>
              </a:rPr>
              <a:t>https://aikosh.indiaai.gov.in/web/datasets/details/district_wise_pension_data_under_the_national_social_assistance_programme_nsap_1.html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IBM Cloud Documentation</a:t>
            </a:r>
          </a:p>
          <a:p>
            <a:r>
              <a:rPr lang="en-IN" dirty="0"/>
              <a:t>IBM Knowledge Center. Getting started with IBM Cloud Lite Account.</a:t>
            </a:r>
          </a:p>
          <a:p>
            <a:r>
              <a:rPr lang="en-IN" dirty="0"/>
              <a:t>URL</a:t>
            </a:r>
            <a:r>
              <a:rPr lang="en-IN" dirty="0">
                <a:solidFill>
                  <a:schemeClr val="accent2"/>
                </a:solidFill>
              </a:rPr>
              <a:t>: </a:t>
            </a:r>
            <a:r>
              <a:rPr lang="en-IN" i="1" u="sng" dirty="0">
                <a:solidFill>
                  <a:schemeClr val="accent2"/>
                </a:solidFill>
              </a:rPr>
              <a:t>https://cloud.ibm.com/docs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IBM Watson AutoAI Documentation</a:t>
            </a:r>
          </a:p>
          <a:p>
            <a:r>
              <a:rPr lang="en-IN" dirty="0"/>
              <a:t>IBM Watson Studio. AutoAI – Automate your AI lifecycle.</a:t>
            </a:r>
          </a:p>
          <a:p>
            <a:r>
              <a:rPr lang="en-IN" dirty="0"/>
              <a:t>URL: </a:t>
            </a:r>
            <a:r>
              <a:rPr lang="en-IN" i="1" u="sng" dirty="0">
                <a:solidFill>
                  <a:schemeClr val="accent2"/>
                </a:solidFill>
              </a:rPr>
              <a:t>https://cloud.ibm.com/docs/watsonx?topic=watsonx-autoai-overview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Scikit-Learn Documentation </a:t>
            </a:r>
            <a:r>
              <a:rPr lang="en-IN" dirty="0"/>
              <a:t>(For understanding Random Forest Classifier)</a:t>
            </a:r>
          </a:p>
          <a:p>
            <a:r>
              <a:rPr lang="en-IN" dirty="0"/>
              <a:t>Pedregosa, F., et al. Scikit-learn: Machine Learning in Python.</a:t>
            </a:r>
          </a:p>
          <a:p>
            <a:r>
              <a:rPr lang="en-IN" dirty="0"/>
              <a:t>URL: </a:t>
            </a:r>
            <a:r>
              <a:rPr lang="en-IN" i="1" u="sng" dirty="0">
                <a:solidFill>
                  <a:schemeClr val="accent2"/>
                </a:solidFill>
              </a:rPr>
              <a:t>https://scikit-learn.org/stable/modules/generated/sklearn.ensemble.RandomForestClassifier.html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National Social Assistance Programme </a:t>
            </a:r>
            <a:r>
              <a:rPr lang="en-IN" dirty="0"/>
              <a:t>(NSAP)</a:t>
            </a:r>
          </a:p>
          <a:p>
            <a:r>
              <a:rPr lang="en-IN" dirty="0"/>
              <a:t>Ministry of Rural Development, Government of India. Overview of NSAP Schemes.</a:t>
            </a:r>
          </a:p>
          <a:p>
            <a:r>
              <a:rPr lang="en-IN" dirty="0"/>
              <a:t>URL: </a:t>
            </a:r>
            <a:r>
              <a:rPr lang="en-IN" i="1" u="sng" dirty="0">
                <a:solidFill>
                  <a:schemeClr val="accent2"/>
                </a:solidFill>
              </a:rPr>
              <a:t>https://nsap.nic.in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C694DC-5ED0-4B27-B56C-28AC5B62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99" y="1147183"/>
            <a:ext cx="7394921" cy="55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6BD5D-C433-C414-E1DF-5CC67AFB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82" y="1232452"/>
            <a:ext cx="7382583" cy="55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59A08-FE61-A121-D937-C4908B67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99" y="1388126"/>
            <a:ext cx="8288639" cy="5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9" y="893351"/>
            <a:ext cx="318218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link:-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43C6A-7D69-7BA2-B7A8-C33D80206956}"/>
              </a:ext>
            </a:extLst>
          </p:cNvPr>
          <p:cNvSpPr txBox="1"/>
          <p:nvPr/>
        </p:nvSpPr>
        <p:spPr>
          <a:xfrm>
            <a:off x="661012" y="2577947"/>
            <a:ext cx="755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https://github.com/BHANUSHARMA8319/Edunet_Skillbuild_IBM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D30AF-DC63-18F8-892F-76713EAE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919A87-D464-4245-F69A-5AD9EDB2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2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90" y="1045029"/>
            <a:ext cx="10579576" cy="82811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05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The National Social Assistance Program (NSAP) provides financial assistance to the elderly, widows, and persons with disabilities from below-poverty-line households.</a:t>
            </a:r>
            <a:br>
              <a:rPr lang="en-US" sz="2400" b="1" dirty="0"/>
            </a:br>
            <a:r>
              <a:rPr lang="en-US" sz="2400" b="1" dirty="0"/>
              <a:t>Manually verifying applications and assigning appropriate schemes is time-consuming and error-prone, delaying support to eligible individuals.</a:t>
            </a:r>
            <a:br>
              <a:rPr lang="en-US" sz="2400" b="1" dirty="0"/>
            </a:br>
            <a:r>
              <a:rPr lang="en-US" sz="2400" b="1" dirty="0"/>
              <a:t>The challenge is to build a machine learning system that can accurately predict the most appropriate NSAP scheme based on demographic and socio-economic data.</a:t>
            </a:r>
            <a:endParaRPr lang="en-IN" sz="2400" b="1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808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9986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ECEAF-EBE9-0961-1718-4FEE87CFC640}"/>
              </a:ext>
            </a:extLst>
          </p:cNvPr>
          <p:cNvSpPr txBox="1"/>
          <p:nvPr/>
        </p:nvSpPr>
        <p:spPr>
          <a:xfrm>
            <a:off x="441671" y="1188385"/>
            <a:ext cx="113086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Data Collection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Dataset Source: AIKosh (Govt. of India open data portal)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 Range: 2025–2026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 Variable: schemecode (which NSAP scheme a person qualifies for)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 Features: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finyear, lgdstatecode, statename, lgddistrictcode, districtname,totalbeneficiaries, totalmale, totalfemale, totaltransgender,totalsc, totalst, totalgen, totalobc,totalaadhaar, totalmpbilenumber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Data Preprocessing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IBM AutoAI for automatic: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Missing value handling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Outlier treatment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selection and scaling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Features with low impact were dropped automatically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Encoding applied where needed (e.g., categorical state or gender features)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57C26-A9EE-4E2A-B2FD-6A59E3143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7C3BC1-C81E-55DE-B6F5-8C115808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808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D47419-96FD-1B4A-53C1-F31CD10B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9986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7DA7C3-BD06-2C38-C97C-8D8D8B3F923A}"/>
              </a:ext>
            </a:extLst>
          </p:cNvPr>
          <p:cNvSpPr txBox="1"/>
          <p:nvPr/>
        </p:nvSpPr>
        <p:spPr>
          <a:xfrm>
            <a:off x="581192" y="1239594"/>
            <a:ext cx="1102961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3. Machine Learning Algorithm</a:t>
            </a:r>
          </a:p>
          <a:p>
            <a:r>
              <a:rPr lang="en-IN" sz="2000" dirty="0"/>
              <a:t>IBM AutoAI ran several models including Decision Trees, Logistic Regression, and XGBoost</a:t>
            </a:r>
          </a:p>
          <a:p>
            <a:r>
              <a:rPr lang="en-IN" sz="2000" dirty="0"/>
              <a:t>The best performing model selected was:</a:t>
            </a:r>
          </a:p>
          <a:p>
            <a:r>
              <a:rPr lang="en-IN" sz="2000" b="1" i="1" dirty="0"/>
              <a:t>“Random Forest Classifier”</a:t>
            </a:r>
          </a:p>
          <a:p>
            <a:r>
              <a:rPr lang="en-IN" sz="2000" dirty="0"/>
              <a:t>Classification task: Multi-class prediction of scheme codes based on applicant details</a:t>
            </a:r>
          </a:p>
          <a:p>
            <a:r>
              <a:rPr lang="en-IN" sz="2000" dirty="0"/>
              <a:t>Model Accuracy Achieved</a:t>
            </a:r>
            <a:r>
              <a:rPr lang="en-IN" sz="2000" b="1" dirty="0"/>
              <a:t>: 98.4%</a:t>
            </a:r>
          </a:p>
          <a:p>
            <a:endParaRPr lang="en-IN" sz="2000" dirty="0"/>
          </a:p>
          <a:p>
            <a:r>
              <a:rPr lang="en-US" sz="2000" b="1" dirty="0"/>
              <a:t>4. Deployment</a:t>
            </a:r>
          </a:p>
          <a:p>
            <a:r>
              <a:rPr lang="en-US" sz="2000" dirty="0"/>
              <a:t>Deployed using </a:t>
            </a:r>
            <a:r>
              <a:rPr lang="en-US" sz="2000" b="1" dirty="0"/>
              <a:t>IBM Cloud Lite’s Watson Studio Deployment Space</a:t>
            </a:r>
            <a:endParaRPr lang="en-US" sz="2000" dirty="0"/>
          </a:p>
          <a:p>
            <a:r>
              <a:rPr lang="en-US" sz="2000" dirty="0"/>
              <a:t>A REST API was generated for integration into government portals or mobile apps</a:t>
            </a:r>
          </a:p>
          <a:p>
            <a:r>
              <a:rPr lang="en-US" sz="2000" dirty="0"/>
              <a:t>No-code deployment interface was used for simplified testing</a:t>
            </a:r>
          </a:p>
          <a:p>
            <a:endParaRPr lang="en-IN" sz="2000" dirty="0"/>
          </a:p>
          <a:p>
            <a:r>
              <a:rPr lang="en-IN" sz="2000" b="1" dirty="0"/>
              <a:t>5. Evaluation</a:t>
            </a:r>
          </a:p>
          <a:p>
            <a:r>
              <a:rPr lang="en-IN" sz="2000" dirty="0"/>
              <a:t>Model evaluated using:</a:t>
            </a:r>
          </a:p>
          <a:p>
            <a:r>
              <a:rPr lang="en-IN" sz="2000" b="1" dirty="0"/>
              <a:t>Accuracy</a:t>
            </a:r>
            <a:r>
              <a:rPr lang="en-IN" sz="2000" dirty="0"/>
              <a:t>: </a:t>
            </a:r>
            <a:r>
              <a:rPr lang="en-IN" sz="2000" b="1" dirty="0"/>
              <a:t>98.4%</a:t>
            </a:r>
          </a:p>
          <a:p>
            <a:r>
              <a:rPr lang="en-IN" sz="2000" b="1" dirty="0"/>
              <a:t>AutoAI Leaderboard</a:t>
            </a:r>
            <a:r>
              <a:rPr lang="en-IN" sz="2000" dirty="0"/>
              <a:t> for performance comparison Cross-validation ensured robust predictions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5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9768FA-FDC4-E850-9C82-34E6047CF6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25981"/>
            <a:ext cx="9011798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IBM Cloud Lite Account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IBM Watson Studio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AutoAI enabled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NSAP Dataset (.csv)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AutoAI (in-built)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pandas, scikit-learn (optional for local testing)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IBM Watson Studio (for AutoAI)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Deployment Space (for REST API)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Cloud Object Storage (for dataset)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50A124-EC38-6A4D-2001-F85778B4E9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99560"/>
            <a:ext cx="11372109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 Selection: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AutoAI automatically selects from algorithms like XGBoost, Random Forest, and Logistic Regression based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on dataset characteristics.</a:t>
            </a:r>
            <a:r>
              <a:rPr lang="en-IN" sz="2000" dirty="0"/>
              <a:t> The best performing model selected was </a:t>
            </a:r>
            <a:r>
              <a:rPr lang="en-IN" sz="2000" b="1" i="1" dirty="0"/>
              <a:t>Random Forest Classifier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Input: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Demographic &amp; socio-economic features like age, gender, disability status, income level, state, district , etc.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Process: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AutoAI pipeline trained on uploaded dataset, validated using cross-validation, and ranked by performance (e.g., F1-score or accuracy).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performing model is deployed as an online REST API in IBM Watson Studio deployment space.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36" y="88844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870FA-6565-BAE2-DB2F-5B4E1FCD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24" y="1834815"/>
            <a:ext cx="4758807" cy="5023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483F6F-10C5-BA9E-192E-EE9991F3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844" y="1834815"/>
            <a:ext cx="4758807" cy="5139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FDB0DF-6AB7-F663-6C51-7B06BA6201BD}"/>
              </a:ext>
            </a:extLst>
          </p:cNvPr>
          <p:cNvSpPr txBox="1"/>
          <p:nvPr/>
        </p:nvSpPr>
        <p:spPr>
          <a:xfrm>
            <a:off x="2862549" y="857336"/>
            <a:ext cx="64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of the model is </a:t>
            </a:r>
            <a:r>
              <a:rPr lang="en-IN" b="1" dirty="0"/>
              <a:t>98.4%</a:t>
            </a:r>
            <a:r>
              <a:rPr lang="en-IN" dirty="0"/>
              <a:t> using</a:t>
            </a:r>
            <a:r>
              <a:rPr lang="en-IN" b="1" dirty="0"/>
              <a:t> Random forest 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A85EC-F4A8-5DEA-00D1-5C4E77B5844D}"/>
              </a:ext>
            </a:extLst>
          </p:cNvPr>
          <p:cNvSpPr txBox="1"/>
          <p:nvPr/>
        </p:nvSpPr>
        <p:spPr>
          <a:xfrm>
            <a:off x="3327093" y="1434705"/>
            <a:ext cx="524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ROC Curve and Precision vs Recall curve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7B55F-FD24-85E9-1D69-B0364F5D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43E36D-C05A-3060-84FD-E2B6ADE8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A650A-1286-D12C-0981-FB276996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4" y="1470917"/>
            <a:ext cx="11610808" cy="45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37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127</TotalTime>
  <Words>890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Predicting Eligibility for NSAP Schemes Using Machine Learning</vt:lpstr>
      <vt:lpstr>OUTLINE</vt:lpstr>
      <vt:lpstr>Problem Statement</vt:lpstr>
      <vt:lpstr>Proposed Solution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GitHub link:-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Bhanu Sharma</cp:lastModifiedBy>
  <cp:revision>24</cp:revision>
  <dcterms:created xsi:type="dcterms:W3CDTF">2021-05-26T16:50:10Z</dcterms:created>
  <dcterms:modified xsi:type="dcterms:W3CDTF">2025-08-01T17:34:50Z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