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K.AADHISURYA–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731221104001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6" name="Content Placeholder 5">
            <a:extLst>
              <a:ext uri="{FF2B5EF4-FFF2-40B4-BE49-F238E27FC236}">
                <a16:creationId xmlns:a16="http://schemas.microsoft.com/office/drawing/2014/main" id="{014D6147-1C50-37EF-4F95-C54648B13CB4}"/>
              </a:ext>
            </a:extLst>
          </p:cNvPr>
          <p:cNvSpPr>
            <a:spLocks noGrp="1"/>
          </p:cNvSpPr>
          <p:nvPr>
            <p:ph idx="1"/>
          </p:nvPr>
        </p:nvSpPr>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A85B03C6-ABED-BAF5-810B-D8F2CAD1B55E}"/>
              </a:ext>
            </a:extLst>
          </p:cNvPr>
          <p:cNvPicPr>
            <a:picLocks noChangeAspect="1"/>
          </p:cNvPicPr>
          <p:nvPr/>
        </p:nvPicPr>
        <p:blipFill>
          <a:blip r:embed="rId2"/>
          <a:stretch>
            <a:fillRect/>
          </a:stretch>
        </p:blipFill>
        <p:spPr>
          <a:xfrm>
            <a:off x="120849" y="1638897"/>
            <a:ext cx="11717190" cy="464208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4963C65-8F56-F32E-75D1-66022F0FF533}"/>
              </a:ext>
            </a:extLst>
          </p:cNvPr>
          <p:cNvPicPr>
            <a:picLocks noGrp="1" noChangeAspect="1"/>
          </p:cNvPicPr>
          <p:nvPr>
            <p:ph idx="1"/>
          </p:nvPr>
        </p:nvPicPr>
        <p:blipFill>
          <a:blip r:embed="rId2"/>
          <a:stretch>
            <a:fillRect/>
          </a:stretch>
        </p:blipFill>
        <p:spPr>
          <a:xfrm>
            <a:off x="581025" y="2572896"/>
            <a:ext cx="11029950" cy="2131307"/>
          </a:xfr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754</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꧁༒☬𝓢𝓐𝓜 𝓐𝓡𝓤𝓛 𝓜𝓤𝓡𝓤𝓖𝓐𝓝☬༒꧂</cp:lastModifiedBy>
  <cp:revision>33</cp:revision>
  <dcterms:created xsi:type="dcterms:W3CDTF">2021-05-26T16:50:10Z</dcterms:created>
  <dcterms:modified xsi:type="dcterms:W3CDTF">2024-04-03T10:06:08Z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