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58" r:id="rId9"/>
    <p:sldId id="259" r:id="rId10"/>
    <p:sldId id="291" r:id="rId11"/>
    <p:sldId id="260" r:id="rId12"/>
    <p:sldId id="261" r:id="rId13"/>
    <p:sldId id="274" r:id="rId14"/>
    <p:sldId id="273" r:id="rId15"/>
    <p:sldId id="262" r:id="rId16"/>
    <p:sldId id="271" r:id="rId17"/>
    <p:sldId id="282" r:id="rId18"/>
    <p:sldId id="284" r:id="rId19"/>
    <p:sldId id="285" r:id="rId20"/>
    <p:sldId id="287" r:id="rId21"/>
    <p:sldId id="288" r:id="rId22"/>
    <p:sldId id="289" r:id="rId23"/>
    <p:sldId id="264" r:id="rId24"/>
    <p:sldId id="267" r:id="rId25"/>
    <p:sldId id="268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1" autoAdjust="0"/>
    <p:restoredTop sz="94660"/>
  </p:normalViewPr>
  <p:slideViewPr>
    <p:cSldViewPr>
      <p:cViewPr varScale="1">
        <p:scale>
          <a:sx n="68" d="100"/>
          <a:sy n="68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564627-D3E4-4DB6-9907-18D6D41F3C61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F27C057-C8F6-41C6-AE51-3C6ED58B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8800"/>
            <a:ext cx="7200853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RAJASTHAN IT DAY</a:t>
            </a:r>
          </a:p>
          <a:p>
            <a:pPr algn="ctr"/>
            <a:r>
              <a:rPr lang="en-US" sz="60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2018</a:t>
            </a:r>
          </a:p>
          <a:p>
            <a:pPr algn="ctr"/>
            <a:r>
              <a:rPr lang="en-US" sz="6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GREEN-A-THON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 1: Collection and </a:t>
            </a:r>
            <a:r>
              <a:rPr lang="en-US" dirty="0" err="1" smtClean="0"/>
              <a:t>seggregation</a:t>
            </a:r>
            <a:r>
              <a:rPr lang="en-US" dirty="0" smtClean="0"/>
              <a:t> of waste</a:t>
            </a:r>
          </a:p>
          <a:p>
            <a:r>
              <a:rPr lang="en-US" dirty="0" smtClean="0"/>
              <a:t>STEP2: Transfer to our plant</a:t>
            </a:r>
          </a:p>
          <a:p>
            <a:r>
              <a:rPr lang="en-US" dirty="0" smtClean="0"/>
              <a:t>STEP3:Pieces are transferred to both the units</a:t>
            </a:r>
          </a:p>
          <a:p>
            <a:r>
              <a:rPr lang="en-US" dirty="0" smtClean="0"/>
              <a:t>Step4:  At filter unit the </a:t>
            </a:r>
            <a:r>
              <a:rPr lang="en-US" dirty="0" err="1" smtClean="0"/>
              <a:t>piecees</a:t>
            </a:r>
            <a:r>
              <a:rPr lang="en-US" dirty="0" smtClean="0"/>
              <a:t> of  </a:t>
            </a:r>
            <a:r>
              <a:rPr lang="en-US" dirty="0" err="1" smtClean="0"/>
              <a:t>styrofoam</a:t>
            </a:r>
            <a:r>
              <a:rPr lang="en-US" dirty="0" smtClean="0"/>
              <a:t> are filled in densification unit then this mass is sent to </a:t>
            </a:r>
            <a:r>
              <a:rPr lang="en-US" dirty="0" err="1" smtClean="0"/>
              <a:t>pyrolysis</a:t>
            </a:r>
            <a:r>
              <a:rPr lang="en-US" dirty="0" smtClean="0"/>
              <a:t> unit then to chemical unit then the final product is collected.</a:t>
            </a:r>
          </a:p>
          <a:p>
            <a:r>
              <a:rPr lang="en-US" dirty="0" smtClean="0"/>
              <a:t>STEP5: Final product sent to potential market for sale.</a:t>
            </a:r>
          </a:p>
          <a:p>
            <a:r>
              <a:rPr lang="en-US" dirty="0" smtClean="0"/>
              <a:t>Step6: Styrofoam pieces are </a:t>
            </a:r>
            <a:r>
              <a:rPr lang="en-US" dirty="0" err="1" smtClean="0"/>
              <a:t>transfferd</a:t>
            </a:r>
            <a:r>
              <a:rPr lang="en-US" dirty="0" smtClean="0"/>
              <a:t> to decomposer unit and digested using bacterial species  and mealworms</a:t>
            </a:r>
          </a:p>
          <a:p>
            <a:r>
              <a:rPr lang="en-US" dirty="0" smtClean="0"/>
              <a:t>STEP7: The soften  plastic is then </a:t>
            </a:r>
            <a:r>
              <a:rPr lang="en-US" dirty="0" err="1" smtClean="0"/>
              <a:t>moulded</a:t>
            </a:r>
            <a:r>
              <a:rPr lang="en-US" dirty="0" smtClean="0"/>
              <a:t> to produce new plastic products.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STYRO- FILTER: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Approx 50 kg of </a:t>
            </a:r>
            <a:r>
              <a:rPr lang="en-US" dirty="0" err="1" smtClean="0"/>
              <a:t>styrofoam</a:t>
            </a:r>
            <a:r>
              <a:rPr lang="en-US" dirty="0" smtClean="0"/>
              <a:t> is taken and </a:t>
            </a:r>
            <a:r>
              <a:rPr lang="en-US" dirty="0" err="1" smtClean="0"/>
              <a:t>transferd</a:t>
            </a:r>
            <a:r>
              <a:rPr lang="en-US" dirty="0" smtClean="0"/>
              <a:t> to densification assembly maintained at 100 degree  where is get compacted and </a:t>
            </a:r>
            <a:r>
              <a:rPr lang="en-US" dirty="0" err="1" smtClean="0"/>
              <a:t>densified</a:t>
            </a:r>
            <a:r>
              <a:rPr lang="en-US" dirty="0" smtClean="0"/>
              <a:t> to a compact mass.</a:t>
            </a:r>
          </a:p>
          <a:p>
            <a:r>
              <a:rPr lang="en-US" dirty="0" smtClean="0"/>
              <a:t>2.Then this mass is sent to </a:t>
            </a:r>
            <a:r>
              <a:rPr lang="en-US" dirty="0" err="1" smtClean="0"/>
              <a:t>pyrolysis</a:t>
            </a:r>
            <a:r>
              <a:rPr lang="en-US" dirty="0" smtClean="0"/>
              <a:t> assembly this unit works at a temp of 300 degree </a:t>
            </a:r>
            <a:r>
              <a:rPr lang="en-US" dirty="0" err="1" smtClean="0"/>
              <a:t>celsius</a:t>
            </a:r>
            <a:r>
              <a:rPr lang="en-US" dirty="0" smtClean="0"/>
              <a:t> with nitrogen.</a:t>
            </a:r>
          </a:p>
          <a:p>
            <a:r>
              <a:rPr lang="en-US" dirty="0" smtClean="0"/>
              <a:t>3. Then it is collected and placed in the chemical treatment assembly where it comes in contact with the phosphoric acid at a temp  of 500 degree.</a:t>
            </a:r>
          </a:p>
          <a:p>
            <a:r>
              <a:rPr lang="en-US" dirty="0" smtClean="0"/>
              <a:t>4. Now at last we obtain  our desired product, activated carbon this can then be used to purify water.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DIAGRAMMETIC REPRESENTATION</a:t>
            </a:r>
            <a:endParaRPr lang="en-US" dirty="0"/>
          </a:p>
        </p:txBody>
      </p:sp>
      <p:pic>
        <p:nvPicPr>
          <p:cNvPr id="4" name="Content Placeholder 3" descr="Screenshot_20180316-22172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822575"/>
            <a:ext cx="4572000" cy="2495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_20180318-16535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4800"/>
            <a:ext cx="81534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_20180318-1655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-76200"/>
            <a:ext cx="7772400" cy="62546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STYRO-DECOMPOSER: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uses a strain of bacteria,  </a:t>
            </a:r>
            <a:r>
              <a:rPr lang="en-US" i="1" dirty="0" err="1" smtClean="0"/>
              <a:t>ideonella</a:t>
            </a:r>
            <a:r>
              <a:rPr lang="en-US" i="1" dirty="0" smtClean="0"/>
              <a:t> </a:t>
            </a:r>
            <a:r>
              <a:rPr lang="en-US" i="1" dirty="0" err="1" smtClean="0"/>
              <a:t>sakienesis</a:t>
            </a:r>
            <a:r>
              <a:rPr lang="en-US" dirty="0" smtClean="0"/>
              <a:t> and mealworms to digest an enzyme PET present in the plastic.</a:t>
            </a:r>
          </a:p>
          <a:p>
            <a:r>
              <a:rPr lang="en-US" dirty="0" smtClean="0"/>
              <a:t>Amt. of </a:t>
            </a:r>
            <a:r>
              <a:rPr lang="en-US" dirty="0" err="1" smtClean="0"/>
              <a:t>styrofoam</a:t>
            </a:r>
            <a:r>
              <a:rPr lang="en-US" dirty="0" smtClean="0"/>
              <a:t> is transferred to decomposer assembly with strains of bacteria and mealworm.</a:t>
            </a:r>
          </a:p>
          <a:p>
            <a:r>
              <a:rPr lang="en-US" dirty="0" smtClean="0"/>
              <a:t>They decompose the PET for  1-2 months after that we get a newer and bio </a:t>
            </a:r>
            <a:r>
              <a:rPr lang="en-US" dirty="0" err="1" smtClean="0"/>
              <a:t>degredable</a:t>
            </a:r>
            <a:r>
              <a:rPr lang="en-US" dirty="0" smtClean="0"/>
              <a:t> form of plastic which also be reused now and the </a:t>
            </a:r>
            <a:r>
              <a:rPr lang="en-US" dirty="0" err="1" smtClean="0"/>
              <a:t>feaces</a:t>
            </a:r>
            <a:r>
              <a:rPr lang="en-US" dirty="0" smtClean="0"/>
              <a:t> produced by the mealworm are rich in biomass and can be used as </a:t>
            </a:r>
            <a:r>
              <a:rPr lang="en-US" dirty="0" err="1" smtClean="0"/>
              <a:t>fertilisers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180318-16454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81000"/>
            <a:ext cx="7772399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 strains of bacteria </a:t>
            </a:r>
            <a:r>
              <a:rPr lang="en-US" i="1" dirty="0" err="1" smtClean="0"/>
              <a:t>ideonella</a:t>
            </a:r>
            <a:r>
              <a:rPr lang="en-US" i="1" dirty="0" smtClean="0"/>
              <a:t> </a:t>
            </a:r>
            <a:r>
              <a:rPr lang="en-US" i="1" dirty="0" err="1" smtClean="0"/>
              <a:t>sakieneasis</a:t>
            </a:r>
            <a:r>
              <a:rPr lang="en-US" i="1" dirty="0" smtClean="0"/>
              <a:t> </a:t>
            </a:r>
            <a:r>
              <a:rPr lang="en-US" dirty="0" smtClean="0"/>
              <a:t> and mealworm is the challenge.</a:t>
            </a:r>
          </a:p>
          <a:p>
            <a:r>
              <a:rPr lang="en-US" dirty="0" smtClean="0"/>
              <a:t>When we will heat </a:t>
            </a:r>
            <a:r>
              <a:rPr lang="en-US" dirty="0" err="1" smtClean="0"/>
              <a:t>styrofoam</a:t>
            </a:r>
            <a:r>
              <a:rPr lang="en-US" dirty="0" smtClean="0"/>
              <a:t> in </a:t>
            </a:r>
            <a:r>
              <a:rPr lang="en-US" dirty="0" err="1" smtClean="0"/>
              <a:t>styrofilter</a:t>
            </a:r>
            <a:r>
              <a:rPr lang="en-US" dirty="0" smtClean="0"/>
              <a:t> assembly there will be a lot of air pollution controlling that </a:t>
            </a:r>
            <a:r>
              <a:rPr lang="en-US" dirty="0" smtClean="0"/>
              <a:t>pollution is  </a:t>
            </a:r>
            <a:r>
              <a:rPr lang="en-US" dirty="0" smtClean="0"/>
              <a:t>the biggest challenge for that we will use smoke absorbers.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streams: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potential market includes:</a:t>
            </a:r>
          </a:p>
          <a:p>
            <a:r>
              <a:rPr lang="en-US" dirty="0" smtClean="0"/>
              <a:t>1. filter or purification industries as carbon acts as a water purifier.</a:t>
            </a:r>
          </a:p>
          <a:p>
            <a:r>
              <a:rPr lang="en-US" dirty="0" smtClean="0"/>
              <a:t>2. pharmaceutical industries as activated carbon is an major antidote for many poisoning.</a:t>
            </a:r>
          </a:p>
          <a:p>
            <a:r>
              <a:rPr lang="en-US" dirty="0" smtClean="0"/>
              <a:t>3. plastic manufacturing industries as form of plastic  I m making can b used for manufacturing new plastic products.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competitor for my project in </a:t>
            </a:r>
            <a:r>
              <a:rPr lang="en-US" dirty="0" err="1" smtClean="0"/>
              <a:t>indian</a:t>
            </a:r>
            <a:r>
              <a:rPr lang="en-US" dirty="0" smtClean="0"/>
              <a:t> market because this concept is new to </a:t>
            </a:r>
            <a:r>
              <a:rPr lang="en-US" dirty="0" err="1" smtClean="0"/>
              <a:t>indian</a:t>
            </a:r>
            <a:r>
              <a:rPr lang="en-US" dirty="0" smtClean="0"/>
              <a:t> market.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RECYCLING  STYROFOAM/ POLYSTYRENE PRESENT IN THE PLASTIC,  TO OBTAIN   USEFUL  PRODUCTS LIKE ACTIVATED CARBON BY USE OF STYRO-FILTER AND STYRO-DECOMPOSER </a:t>
            </a:r>
            <a:endParaRPr lang="en-US" sz="3600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STRUCTURE:</a:t>
            </a:r>
            <a:endParaRPr lang="en-US" dirty="0"/>
          </a:p>
        </p:txBody>
      </p:sp>
      <p:pic>
        <p:nvPicPr>
          <p:cNvPr id="4" name="Content Placeholder 3" descr="Screenshot_20180318-16562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772400" cy="5035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S.W.O.T.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biggest strengths include our </a:t>
            </a:r>
            <a:r>
              <a:rPr lang="en-US" dirty="0" err="1" smtClean="0"/>
              <a:t>hardwork</a:t>
            </a:r>
            <a:r>
              <a:rPr lang="en-US" dirty="0" smtClean="0"/>
              <a:t> and dedication towards the project. our project is  one solution for two problems.</a:t>
            </a:r>
          </a:p>
          <a:p>
            <a:r>
              <a:rPr lang="en-US" dirty="0" smtClean="0"/>
              <a:t>Weakness of my project include un experience in this field.</a:t>
            </a:r>
          </a:p>
          <a:p>
            <a:r>
              <a:rPr lang="en-US" dirty="0" smtClean="0"/>
              <a:t>Opportunity includes a most advantage as it will provide employment to a major </a:t>
            </a:r>
            <a:r>
              <a:rPr lang="en-US" dirty="0" err="1" smtClean="0"/>
              <a:t>community.It</a:t>
            </a:r>
            <a:r>
              <a:rPr lang="en-US" dirty="0" smtClean="0"/>
              <a:t> will provide major pollution control and as it is new to </a:t>
            </a:r>
            <a:r>
              <a:rPr lang="en-US" dirty="0" err="1" smtClean="0"/>
              <a:t>indian</a:t>
            </a:r>
            <a:r>
              <a:rPr lang="en-US" dirty="0" smtClean="0"/>
              <a:t> market it is an ideal business.</a:t>
            </a:r>
          </a:p>
          <a:p>
            <a:r>
              <a:rPr lang="en-US" dirty="0" smtClean="0"/>
              <a:t>Threats to business includes difficulty in getting bacterial </a:t>
            </a:r>
            <a:r>
              <a:rPr lang="en-US" dirty="0" err="1" smtClean="0"/>
              <a:t>srtrains</a:t>
            </a:r>
            <a:r>
              <a:rPr lang="en-US" dirty="0" smtClean="0"/>
              <a:t>.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40536"/>
          </a:xfrm>
        </p:spPr>
        <p:txBody>
          <a:bodyPr/>
          <a:lstStyle/>
          <a:p>
            <a:r>
              <a:rPr lang="en-US" dirty="0" smtClean="0"/>
              <a:t>PROBABLE OUTCOMES AND FUTURE ASPECTS.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POLLUTION FREE SOCIETY</a:t>
            </a:r>
          </a:p>
          <a:p>
            <a:r>
              <a:rPr lang="en-US" dirty="0" smtClean="0"/>
              <a:t> GETTING PURIFIED WATER BY USE OF ACTIVATED CARBON.</a:t>
            </a:r>
          </a:p>
          <a:p>
            <a:r>
              <a:rPr lang="en-US" dirty="0" smtClean="0"/>
              <a:t>CONTROL OF POLLUTION</a:t>
            </a:r>
          </a:p>
          <a:p>
            <a:r>
              <a:rPr lang="en-US" dirty="0" smtClean="0"/>
              <a:t>ENVIRONMENT SAFETY.</a:t>
            </a:r>
          </a:p>
          <a:p>
            <a:r>
              <a:rPr lang="en-US" dirty="0" smtClean="0"/>
              <a:t>CONVERTING THE WASTE INTO PROFITABLE 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PARTNERS: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3792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1. HUMAN RESOURCE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MAN POWER TO COLLECT THE WASTE FROM BEACHES, ROADS, HOUSES AND COLONIES.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MAN POWER TO SEPRATE AND SEGGREGATE WASTE  TO GET OUR DESIRED WASTE.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MAN POWER TO HANDLE THE MACHINARY.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MAN POWER TO TRANSPORT THE MATERIALS.</a:t>
            </a:r>
          </a:p>
          <a:p>
            <a:pPr>
              <a:buNone/>
            </a:pPr>
            <a:r>
              <a:rPr lang="en-US" dirty="0" smtClean="0"/>
              <a:t>2. FINANCIAL PARTNERS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PARENTS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FRIENDS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RELATIVES</a:t>
            </a:r>
          </a:p>
          <a:p>
            <a:pPr>
              <a:buNone/>
            </a:pPr>
            <a:r>
              <a:rPr lang="en-US" dirty="0" smtClean="0"/>
              <a:t>3. MATERIAL MANAGEMENT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GETTING  THE SPECIES OF BACTERIA AND MEALWORM.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MACHINARY FOR THE PLANT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plant is unique in its kind. It does not have any competitor. I want to serve the industry with fair products without any spurious claims.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RELATIONSHIPS: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AutoNum type="arabicPeriod"/>
            </a:pPr>
            <a:r>
              <a:rPr lang="en-US" dirty="0" smtClean="0"/>
              <a:t>Fair to each and every customer.</a:t>
            </a:r>
          </a:p>
          <a:p>
            <a:pPr marL="582930" indent="-514350">
              <a:buAutoNum type="arabicPeriod"/>
            </a:pPr>
            <a:r>
              <a:rPr lang="en-US" dirty="0" smtClean="0"/>
              <a:t>Good relation with every competitor in market.</a:t>
            </a:r>
          </a:p>
          <a:p>
            <a:pPr marL="582930" indent="-514350">
              <a:buAutoNum type="arabicPeriod"/>
            </a:pPr>
            <a:r>
              <a:rPr lang="en-US" dirty="0" smtClean="0"/>
              <a:t>Good relation with the employees.</a:t>
            </a:r>
          </a:p>
          <a:p>
            <a:pPr marL="582930" indent="-514350">
              <a:buAutoNum type="arabicPeriod"/>
            </a:pPr>
            <a:r>
              <a:rPr lang="en-US" dirty="0" smtClean="0"/>
              <a:t>Not indulging in any type of mischief.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914400"/>
          </a:xfrm>
        </p:spPr>
        <p:txBody>
          <a:bodyPr/>
          <a:lstStyle/>
          <a:p>
            <a:r>
              <a:rPr lang="en-US" sz="6000" i="1" dirty="0" smtClean="0"/>
              <a:t>THANK YOU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NAME: GREEN ROBOTS</a:t>
            </a:r>
          </a:p>
          <a:p>
            <a:r>
              <a:rPr lang="en-US" dirty="0" smtClean="0"/>
              <a:t>TEAM LEAD: BHARAT DADHICH</a:t>
            </a:r>
          </a:p>
          <a:p>
            <a:r>
              <a:rPr lang="en-US" dirty="0" smtClean="0"/>
              <a:t>TEAM MAMBERS: SIDDHARTH KUMAR</a:t>
            </a:r>
          </a:p>
          <a:p>
            <a:r>
              <a:rPr lang="en-US" dirty="0" smtClean="0"/>
              <a:t>                                         HARISH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_20180318-1649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839200" cy="6934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Plastic has been always considered as the biggest threat to environment as it endangers the life of animals if ingested.</a:t>
            </a:r>
          </a:p>
          <a:p>
            <a:r>
              <a:rPr lang="en-US" dirty="0" smtClean="0"/>
              <a:t>Plastic constitute a larger area of our day to day life, but cannot be degraded that gives a hazardous effect on the environment.</a:t>
            </a:r>
          </a:p>
          <a:p>
            <a:r>
              <a:rPr lang="en-US" dirty="0" smtClean="0"/>
              <a:t>It causes soil pollution and if tried to destroy by burning then create a marked air pollution</a:t>
            </a:r>
          </a:p>
          <a:p>
            <a:r>
              <a:rPr lang="en-US" dirty="0" smtClean="0"/>
              <a:t>So, recycling this plastic is a need of hour, that’s what we are doing with our project.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AFFECTED COMMUNITY: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and every community on earth is affected by plastic badly.</a:t>
            </a:r>
          </a:p>
          <a:p>
            <a:r>
              <a:rPr lang="en-US" dirty="0" smtClean="0"/>
              <a:t>It is affecting humans, animals, environment as well as harmful to agriculture and horticulture fields.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r>
              <a:rPr lang="en-US" dirty="0" smtClean="0"/>
              <a:t>TIME OF WORKING ON THIS PROJECT: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thinking of this project since the time govt. banned the plastic bags because in my opinion not using something is  not the solution of a problem, but as we came to know about the green-a – thon we found it as an opportunity to show off our skills, so, here we are with our dream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OR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two basic technologies </a:t>
            </a:r>
          </a:p>
          <a:p>
            <a:r>
              <a:rPr lang="en-US" dirty="0" smtClean="0"/>
              <a:t>1. biotechnology </a:t>
            </a:r>
          </a:p>
          <a:p>
            <a:r>
              <a:rPr lang="en-US" dirty="0" smtClean="0"/>
              <a:t>2. microbiology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INTRODUCTION </a:t>
            </a:r>
            <a:r>
              <a:rPr lang="en-US" dirty="0" smtClean="0"/>
              <a:t>TO STYROFOAM: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  Styrofoam is a expanded form of polystyrene, which is a main constituent of each and every plastic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India approximately 2  tons of plastic  are  placed  in the dump yard every year which is dangerous to the enviorment.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polystyrene is always considered as non recyclable . So our business plan mainly focuses on recycling this non bio degredable polystyrene into </a:t>
            </a:r>
            <a:r>
              <a:rPr lang="en-US" dirty="0" err="1" smtClean="0"/>
              <a:t>degredable</a:t>
            </a:r>
            <a:r>
              <a:rPr lang="en-US" dirty="0" smtClean="0"/>
              <a:t> plastics and getting useful products from it.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METHODS: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 STYRO-FILTER:</a:t>
            </a:r>
          </a:p>
          <a:p>
            <a:pPr marL="582930" indent="-514350">
              <a:buNone/>
            </a:pPr>
            <a:r>
              <a:rPr lang="en-US" dirty="0" smtClean="0"/>
              <a:t>In this technology we are using different technique like densification, </a:t>
            </a:r>
            <a:r>
              <a:rPr lang="en-US" dirty="0" err="1" smtClean="0"/>
              <a:t>pyrolysis</a:t>
            </a:r>
            <a:r>
              <a:rPr lang="en-US" dirty="0" smtClean="0"/>
              <a:t> and chemical treatment to get the activated carbon from this dump of waste.</a:t>
            </a:r>
          </a:p>
          <a:p>
            <a:pPr marL="582930" indent="-514350">
              <a:buAutoNum type="arabicPeriod" startAt="2"/>
            </a:pPr>
            <a:r>
              <a:rPr lang="en-US" dirty="0" smtClean="0"/>
              <a:t>STYRO- DECOMPOSER: </a:t>
            </a:r>
          </a:p>
          <a:p>
            <a:pPr marL="582930" indent="-514350">
              <a:buNone/>
            </a:pPr>
            <a:r>
              <a:rPr lang="en-US" dirty="0" smtClean="0"/>
              <a:t>      This technique is </a:t>
            </a:r>
            <a:r>
              <a:rPr lang="en-US" dirty="0" err="1" smtClean="0"/>
              <a:t>baased</a:t>
            </a:r>
            <a:r>
              <a:rPr lang="en-US" dirty="0" smtClean="0"/>
              <a:t> on the microbiology. In this I m using a strain of bacteria </a:t>
            </a:r>
            <a:r>
              <a:rPr lang="en-US" i="1" dirty="0" err="1" smtClean="0"/>
              <a:t>ideonella</a:t>
            </a:r>
            <a:r>
              <a:rPr lang="en-US" i="1" dirty="0" smtClean="0"/>
              <a:t> </a:t>
            </a:r>
            <a:r>
              <a:rPr lang="en-US" i="1" dirty="0" err="1" smtClean="0"/>
              <a:t>sakienesis</a:t>
            </a:r>
            <a:r>
              <a:rPr lang="en-US" i="1" dirty="0" smtClean="0"/>
              <a:t> </a:t>
            </a:r>
            <a:r>
              <a:rPr lang="en-US" dirty="0" smtClean="0"/>
              <a:t>and mealworms to decompose the plastic and converting it into softer </a:t>
            </a:r>
            <a:r>
              <a:rPr lang="en-US" dirty="0" err="1" smtClean="0"/>
              <a:t>biodegredable</a:t>
            </a:r>
            <a:r>
              <a:rPr lang="en-US" dirty="0" smtClean="0"/>
              <a:t> plastic which can  also be used to form new softer plastic products like plastic cups, </a:t>
            </a:r>
            <a:r>
              <a:rPr lang="en-US" dirty="0" err="1" smtClean="0"/>
              <a:t>thermacoals</a:t>
            </a:r>
            <a:r>
              <a:rPr lang="en-US" dirty="0" smtClean="0"/>
              <a:t> and  the </a:t>
            </a:r>
            <a:r>
              <a:rPr lang="en-US" dirty="0" err="1" smtClean="0"/>
              <a:t>feaces</a:t>
            </a:r>
            <a:r>
              <a:rPr lang="en-US" dirty="0" smtClean="0"/>
              <a:t> produced by the mealworms can be used as biomass or </a:t>
            </a:r>
            <a:r>
              <a:rPr lang="en-US" dirty="0" err="1" smtClean="0"/>
              <a:t>fertilisers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462</TotalTime>
  <Words>1088</Words>
  <Application>Microsoft Office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Slide 1</vt:lpstr>
      <vt:lpstr>TOPIC: </vt:lpstr>
      <vt:lpstr>Slide 3</vt:lpstr>
      <vt:lpstr>PROBLEM:</vt:lpstr>
      <vt:lpstr>AFFECTED COMMUNITY:</vt:lpstr>
      <vt:lpstr>TIME OF WORKING ON THIS PROJECT:    </vt:lpstr>
      <vt:lpstr>TECHNOLOGY OR PROCESS?</vt:lpstr>
      <vt:lpstr>INTRODUCTION TO STYROFOAM:</vt:lpstr>
      <vt:lpstr> METHODS:</vt:lpstr>
      <vt:lpstr>KEY ACTIVITIES</vt:lpstr>
      <vt:lpstr>STYRO- FILTER:</vt:lpstr>
      <vt:lpstr>DIAGRAMMETIC REPRESENTATION</vt:lpstr>
      <vt:lpstr>Slide 13</vt:lpstr>
      <vt:lpstr>Slide 14</vt:lpstr>
      <vt:lpstr>STYRO-DECOMPOSER:</vt:lpstr>
      <vt:lpstr>Slide 16</vt:lpstr>
      <vt:lpstr>CHALLENGES: </vt:lpstr>
      <vt:lpstr>Revenue streams: </vt:lpstr>
      <vt:lpstr>MARKET COMPETITORS</vt:lpstr>
      <vt:lpstr>COST STRUCTURE:</vt:lpstr>
      <vt:lpstr>S.W.O.T. ANALYSIS:</vt:lpstr>
      <vt:lpstr>PROBABLE OUTCOMES AND FUTURE ASPECTS.</vt:lpstr>
      <vt:lpstr>KEY PARTNERS:</vt:lpstr>
      <vt:lpstr>VALUE PROPOSITION: </vt:lpstr>
      <vt:lpstr>CUSTOMER RELATIONSHIPS: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hardik</dc:creator>
  <cp:lastModifiedBy>hardik</cp:lastModifiedBy>
  <cp:revision>45</cp:revision>
  <dcterms:created xsi:type="dcterms:W3CDTF">2018-03-18T07:11:44Z</dcterms:created>
  <dcterms:modified xsi:type="dcterms:W3CDTF">2018-03-20T13:31:58Z</dcterms:modified>
</cp:coreProperties>
</file>