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6" r:id="rId6"/>
    <p:sldId id="265" r:id="rId7"/>
    <p:sldId id="269" r:id="rId8"/>
    <p:sldId id="263"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EF082B-A3E3-4EA4-9E5D-FB6300ABBCB6}"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F082B-A3E3-4EA4-9E5D-FB6300ABBCB6}"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F082B-A3E3-4EA4-9E5D-FB6300ABBCB6}"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F082B-A3E3-4EA4-9E5D-FB6300ABBCB6}"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F082B-A3E3-4EA4-9E5D-FB6300ABBCB6}"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F082B-A3E3-4EA4-9E5D-FB6300ABBCB6}"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82B-A3E3-4EA4-9E5D-FB6300ABBCB6}"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F082B-A3E3-4EA4-9E5D-FB6300ABBCB6}"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F082B-A3E3-4EA4-9E5D-FB6300ABBCB6}"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F082B-A3E3-4EA4-9E5D-FB6300ABBCB6}"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F082B-A3E3-4EA4-9E5D-FB6300ABBCB6}"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9598-A87E-422D-A6EF-B8D7FD0038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082B-A3E3-4EA4-9E5D-FB6300ABBCB6}" type="datetimeFigureOut">
              <a:rPr lang="en-US" smtClean="0"/>
              <a:t>10/31/2018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09598-A87E-422D-A6EF-B8D7FD0038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 SERVER LIVE SESSION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99E3-617C-A042-8AC3-3B4BB317FBE5}"/>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B5A43-B967-724F-B199-5A5BD14C1F21}"/>
              </a:ext>
            </a:extLst>
          </p:cNvPr>
          <p:cNvSpPr>
            <a:spLocks noGrp="1"/>
          </p:cNvSpPr>
          <p:nvPr>
            <p:ph idx="1"/>
          </p:nvPr>
        </p:nvSpPr>
        <p:spPr/>
        <p:txBody>
          <a:bodyPr>
            <a:normAutofit/>
          </a:bodyPr>
          <a:lstStyle/>
          <a:p>
            <a:r>
              <a:rPr lang="en-US" sz="1300" dirty="0">
                <a:latin typeface="Times New Roman" panose="02020603050405020304" pitchFamily="18" charset="0"/>
                <a:cs typeface="Times New Roman" panose="02020603050405020304" pitchFamily="18" charset="0"/>
              </a:rPr>
              <a:t>A Distributed </a:t>
            </a:r>
            <a:r>
              <a:rPr lang="en-US" sz="1300" dirty="0" err="1">
                <a:latin typeface="Times New Roman" panose="02020603050405020304" pitchFamily="18" charset="0"/>
                <a:cs typeface="Times New Roman" panose="02020603050405020304" pitchFamily="18" charset="0"/>
              </a:rPr>
              <a:t>Quadtree</a:t>
            </a:r>
            <a:r>
              <a:rPr lang="en-US" sz="1300" dirty="0">
                <a:latin typeface="Times New Roman" panose="02020603050405020304" pitchFamily="18" charset="0"/>
                <a:cs typeface="Times New Roman" panose="02020603050405020304" pitchFamily="18" charset="0"/>
              </a:rPr>
              <a:t> Index for Peer-to-Peer Settings  E. </a:t>
            </a:r>
            <a:r>
              <a:rPr lang="en-US" sz="1300" dirty="0" err="1">
                <a:latin typeface="Times New Roman" panose="02020603050405020304" pitchFamily="18" charset="0"/>
                <a:cs typeface="Times New Roman" panose="02020603050405020304" pitchFamily="18" charset="0"/>
              </a:rPr>
              <a:t>Tanin</a:t>
            </a:r>
            <a:r>
              <a:rPr lang="en-US" sz="1300" dirty="0">
                <a:latin typeface="Times New Roman" panose="02020603050405020304" pitchFamily="18" charset="0"/>
                <a:cs typeface="Times New Roman" panose="02020603050405020304" pitchFamily="18" charset="0"/>
              </a:rPr>
              <a:t>; A. Harwood; H. </a:t>
            </a:r>
            <a:r>
              <a:rPr lang="en-US" sz="1300" dirty="0" err="1">
                <a:latin typeface="Times New Roman" panose="02020603050405020304" pitchFamily="18" charset="0"/>
                <a:cs typeface="Times New Roman" panose="02020603050405020304" pitchFamily="18" charset="0"/>
              </a:rPr>
              <a:t>Samet</a:t>
            </a:r>
            <a:r>
              <a:rPr lang="en-US" sz="1300" dirty="0">
                <a:latin typeface="Times New Roman" panose="02020603050405020304" pitchFamily="18" charset="0"/>
                <a:cs typeface="Times New Roman" panose="02020603050405020304" pitchFamily="18" charset="0"/>
              </a:rPr>
              <a:t> 21st International Conference on Data Engineering (ICDE'05), 2005</a:t>
            </a:r>
          </a:p>
          <a:p>
            <a:r>
              <a:rPr lang="en-US" sz="1300" dirty="0">
                <a:latin typeface="Times New Roman" panose="02020603050405020304" pitchFamily="18" charset="0"/>
                <a:cs typeface="Times New Roman" panose="02020603050405020304" pitchFamily="18" charset="0"/>
              </a:rPr>
              <a:t>Providing easier access to remote objects in client-server systems J. Aldrich; J. Dooley; S. </a:t>
            </a:r>
            <a:r>
              <a:rPr lang="en-US" sz="1300" dirty="0" err="1">
                <a:latin typeface="Times New Roman" panose="02020603050405020304" pitchFamily="18" charset="0"/>
                <a:cs typeface="Times New Roman" panose="02020603050405020304" pitchFamily="18" charset="0"/>
              </a:rPr>
              <a:t>Mandelsohn</a:t>
            </a:r>
            <a:r>
              <a:rPr lang="en-US" sz="1300" dirty="0">
                <a:latin typeface="Times New Roman" panose="02020603050405020304" pitchFamily="18" charset="0"/>
                <a:cs typeface="Times New Roman" panose="02020603050405020304" pitchFamily="18" charset="0"/>
              </a:rPr>
              <a:t>; A. Rifkin Proceedings of the Thirty-First Hawaii International Conference on System Sciences, 1998</a:t>
            </a:r>
          </a:p>
          <a:p>
            <a:r>
              <a:rPr lang="en-US" sz="1300" dirty="0">
                <a:latin typeface="Times New Roman" panose="02020603050405020304" pitchFamily="18" charset="0"/>
                <a:cs typeface="Times New Roman" panose="02020603050405020304" pitchFamily="18" charset="0"/>
              </a:rPr>
              <a:t>The Book of IMAP: Building a Mail Server with Courier and Cyrus</a:t>
            </a:r>
            <a:r>
              <a:rPr lang="en-US" sz="1300" b="1"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By Peer Heinlein, Peer </a:t>
            </a:r>
            <a:r>
              <a:rPr lang="en-US" sz="1300" dirty="0" err="1">
                <a:latin typeface="Times New Roman" panose="02020603050405020304" pitchFamily="18" charset="0"/>
                <a:cs typeface="Times New Roman" panose="02020603050405020304" pitchFamily="18" charset="0"/>
              </a:rPr>
              <a:t>Hartleben</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11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OVERVIEW OF THE PROJECT </a:t>
            </a:r>
          </a:p>
        </p:txBody>
      </p:sp>
      <p:sp>
        <p:nvSpPr>
          <p:cNvPr id="3" name="Content Placeholder 2"/>
          <p:cNvSpPr>
            <a:spLocks noGrp="1"/>
          </p:cNvSpPr>
          <p:nvPr>
            <p:ph idx="1"/>
          </p:nvPr>
        </p:nvSpPr>
        <p:spPr>
          <a:xfrm>
            <a:off x="457200" y="1219200"/>
            <a:ext cx="8229600" cy="4983163"/>
          </a:xfrm>
        </p:spPr>
        <p:txBody>
          <a:bodyPr>
            <a:normAutofit/>
          </a:bodyPr>
          <a:lstStyle/>
          <a:p>
            <a:pPr marL="0" indent="0" algn="just">
              <a:buNone/>
            </a:pPr>
            <a:r>
              <a:rPr lang="en-US" sz="1300" dirty="0">
                <a:latin typeface="Times New Roman" panose="02020603050405020304" pitchFamily="18" charset="0"/>
                <a:cs typeface="Times New Roman" panose="02020603050405020304" pitchFamily="18" charset="0"/>
              </a:rPr>
              <a:t>This project is mainly developed for the communication of Employees of organization located at different locations. The project entitled session set of platform for the project leaders and administrator to send messages to keep constant interaction with the programmers. In the proposed system, the administrator can communicate with the project leaders and programmers and can also maintain the login time and logout time. He can chat about the project going on with both the programmers and project leaders. This project also maintains offline messages. The project leader gives the instant report about the project to the administrator. Through this Communication System, Whenever user logs-in into the system then login time is recorded in the administrator’s system automatically. The administrator can scan the present online users and send the messages to single programmer ,set of programmers, project leader or Set of project leaders or all the employees wherever he/ she is </a:t>
            </a:r>
            <a:r>
              <a:rPr lang="en-US" sz="1300" dirty="0" err="1">
                <a:latin typeface="Times New Roman" panose="02020603050405020304" pitchFamily="18" charset="0"/>
                <a:cs typeface="Times New Roman" panose="02020603050405020304" pitchFamily="18" charset="0"/>
              </a:rPr>
              <a:t>present.This</a:t>
            </a:r>
            <a:r>
              <a:rPr lang="en-US" sz="1300" dirty="0">
                <a:latin typeface="Times New Roman" panose="02020603050405020304" pitchFamily="18" charset="0"/>
                <a:cs typeface="Times New Roman" panose="02020603050405020304" pitchFamily="18" charset="0"/>
              </a:rPr>
              <a:t> project makes the most of the tedious and mundane deskwork to minimize. This facilitates the user to concentrate more on the project and less on the managing of these tasks. The software is fully integrated with </a:t>
            </a:r>
            <a:r>
              <a:rPr lang="en-US" sz="1300" dirty="0" err="1">
                <a:latin typeface="Times New Roman" panose="02020603050405020304" pitchFamily="18" charset="0"/>
                <a:cs typeface="Times New Roman" panose="02020603050405020304" pitchFamily="18" charset="0"/>
              </a:rPr>
              <a:t>crm</a:t>
            </a:r>
            <a:r>
              <a:rPr lang="en-US" sz="1300" dirty="0">
                <a:latin typeface="Times New Roman" panose="02020603050405020304" pitchFamily="18" charset="0"/>
                <a:cs typeface="Times New Roman" panose="02020603050405020304" pitchFamily="18" charset="0"/>
              </a:rPr>
              <a:t> (Customer Relationship Management) as well as </a:t>
            </a:r>
            <a:r>
              <a:rPr lang="en-US" sz="1300" dirty="0" err="1">
                <a:latin typeface="Times New Roman" panose="02020603050405020304" pitchFamily="18" charset="0"/>
                <a:cs typeface="Times New Roman" panose="02020603050405020304" pitchFamily="18" charset="0"/>
              </a:rPr>
              <a:t>cms</a:t>
            </a:r>
            <a:r>
              <a:rPr lang="en-US" sz="1300" dirty="0">
                <a:latin typeface="Times New Roman" panose="02020603050405020304" pitchFamily="18" charset="0"/>
                <a:cs typeface="Times New Roman" panose="02020603050405020304" pitchFamily="18" charset="0"/>
              </a:rPr>
              <a:t> (Content Management System) solution and developed in a manner that is easily manageable, time saving and relieving one from manual works.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1500" dirty="0">
                <a:latin typeface="Times New Roman" panose="02020603050405020304" pitchFamily="18" charset="0"/>
                <a:cs typeface="Times New Roman" panose="02020603050405020304" pitchFamily="18" charset="0"/>
              </a:rPr>
              <a:t>This project is mainly developed for the communication of Employees of organization located at different locations. The project entitled live session is a set of platform for the project leaders and administrator to send messages to keep constant interaction with the programmers. </a:t>
            </a:r>
            <a:endParaRPr lang="en-IN"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04D37-3343-F841-A26B-3CA8CEC400BB}"/>
              </a:ext>
            </a:extLst>
          </p:cNvPr>
          <p:cNvSpPr>
            <a:spLocks noGrp="1"/>
          </p:cNvSpPr>
          <p:nvPr>
            <p:ph idx="1"/>
          </p:nvPr>
        </p:nvSpPr>
        <p:spPr/>
        <p:txBody>
          <a:bodyPr/>
          <a:lstStyle/>
          <a:p>
            <a:pPr marL="0" indent="0">
              <a:buNone/>
            </a:pPr>
            <a:r>
              <a:rPr lang="en-IN" dirty="0"/>
              <a:t> </a:t>
            </a:r>
          </a:p>
          <a:p>
            <a:r>
              <a:rPr lang="en-US" sz="1300" dirty="0" err="1">
                <a:latin typeface="Times New Roman" panose="02020603050405020304" pitchFamily="18" charset="0"/>
                <a:cs typeface="Times New Roman" panose="02020603050405020304" pitchFamily="18" charset="0"/>
              </a:rPr>
              <a:t>Netbeans</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Microsoft visual studio</a:t>
            </a:r>
          </a:p>
          <a:p>
            <a:r>
              <a:rPr lang="en-US" sz="1300" dirty="0">
                <a:latin typeface="Times New Roman" panose="02020603050405020304" pitchFamily="18" charset="0"/>
                <a:cs typeface="Times New Roman" panose="02020603050405020304" pitchFamily="18" charset="0"/>
              </a:rPr>
              <a:t>Java server pages</a:t>
            </a:r>
          </a:p>
          <a:p>
            <a:r>
              <a:rPr lang="en-US" sz="1300" dirty="0">
                <a:latin typeface="Times New Roman" panose="02020603050405020304" pitchFamily="18" charset="0"/>
                <a:cs typeface="Times New Roman" panose="02020603050405020304" pitchFamily="18" charset="0"/>
              </a:rPr>
              <a:t>Html</a:t>
            </a:r>
          </a:p>
          <a:p>
            <a:r>
              <a:rPr lang="en-US" sz="1300" dirty="0" err="1">
                <a:latin typeface="Times New Roman" panose="02020603050405020304" pitchFamily="18" charset="0"/>
                <a:cs typeface="Times New Roman" panose="02020603050405020304" pitchFamily="18" charset="0"/>
              </a:rPr>
              <a:t>Sql</a:t>
            </a:r>
            <a:r>
              <a:rPr lang="en-US" sz="1300" dirty="0">
                <a:latin typeface="Times New Roman" panose="02020603050405020304" pitchFamily="18" charset="0"/>
                <a:cs typeface="Times New Roman" panose="02020603050405020304" pitchFamily="18" charset="0"/>
              </a:rPr>
              <a:t> server</a:t>
            </a:r>
          </a:p>
        </p:txBody>
      </p:sp>
      <p:sp>
        <p:nvSpPr>
          <p:cNvPr id="5" name="Title 1">
            <a:extLst>
              <a:ext uri="{FF2B5EF4-FFF2-40B4-BE49-F238E27FC236}">
                <a16:creationId xmlns:a16="http://schemas.microsoft.com/office/drawing/2014/main" id="{CC3A41F7-21FD-0B4F-8056-92D1406481C4}"/>
              </a:ext>
            </a:extLst>
          </p:cNvPr>
          <p:cNvSpPr>
            <a:spLocks noGrp="1"/>
          </p:cNvSpPr>
          <p:nvPr>
            <p:ph type="title"/>
          </p:nvPr>
        </p:nvSpPr>
        <p:spPr>
          <a:xfrm>
            <a:off x="457200" y="274638"/>
            <a:ext cx="8229600" cy="1143000"/>
          </a:xfrm>
        </p:spPr>
        <p:txBody>
          <a:bodyPr>
            <a:normAutofit/>
          </a:bodyPr>
          <a:lstStyle/>
          <a:p>
            <a:r>
              <a:rPr lang="en-IN" sz="1800" dirty="0">
                <a:latin typeface="Times New Roman" panose="02020603050405020304" pitchFamily="18" charset="0"/>
                <a:cs typeface="Times New Roman" panose="02020603050405020304" pitchFamily="18" charset="0"/>
              </a:rPr>
              <a:t>Technologies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02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88310-C881-481C-B169-07DAAB1FAF06}"/>
              </a:ext>
            </a:extLst>
          </p:cNvPr>
          <p:cNvSpPr txBox="1"/>
          <p:nvPr/>
        </p:nvSpPr>
        <p:spPr>
          <a:xfrm>
            <a:off x="152400" y="152400"/>
            <a:ext cx="876300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                                MODULES</a:t>
            </a:r>
            <a:endParaRPr lang="en-IN" dirty="0"/>
          </a:p>
        </p:txBody>
      </p:sp>
      <p:sp>
        <p:nvSpPr>
          <p:cNvPr id="3" name="TextBox 2">
            <a:extLst>
              <a:ext uri="{FF2B5EF4-FFF2-40B4-BE49-F238E27FC236}">
                <a16:creationId xmlns:a16="http://schemas.microsoft.com/office/drawing/2014/main" id="{84A58DBB-CD00-48F5-BF6E-CA4FA329191A}"/>
              </a:ext>
            </a:extLst>
          </p:cNvPr>
          <p:cNvSpPr txBox="1"/>
          <p:nvPr/>
        </p:nvSpPr>
        <p:spPr>
          <a:xfrm>
            <a:off x="152400" y="914400"/>
            <a:ext cx="8839200" cy="1323439"/>
          </a:xfrm>
          <a:prstGeom prst="rect">
            <a:avLst/>
          </a:prstGeom>
          <a:noFill/>
        </p:spPr>
        <p:txBody>
          <a:bodyPr wrap="square" rtlCol="0">
            <a:spAutoFit/>
          </a:bodyPr>
          <a:lstStyle/>
          <a:p>
            <a:pPr marL="609600" indent="-609600">
              <a:buFont typeface="Wingdings" panose="05000000000000000000" pitchFamily="2" charset="2"/>
              <a:buChar char="Ø"/>
            </a:pPr>
            <a:r>
              <a:rPr lang="en-US" altLang="en-US" sz="1600" dirty="0">
                <a:latin typeface="Times New Roman" panose="02020603050405020304" pitchFamily="18" charset="0"/>
              </a:rPr>
              <a:t>Online Chat Module.</a:t>
            </a:r>
          </a:p>
          <a:p>
            <a:pPr marL="609600" indent="-609600">
              <a:buFont typeface="Wingdings" panose="05000000000000000000" pitchFamily="2" charset="2"/>
              <a:buChar char="Ø"/>
            </a:pPr>
            <a:r>
              <a:rPr lang="en-US" altLang="en-US" sz="1600" dirty="0">
                <a:latin typeface="Times New Roman" panose="02020603050405020304" pitchFamily="18" charset="0"/>
              </a:rPr>
              <a:t>Member registration Module.</a:t>
            </a:r>
          </a:p>
          <a:p>
            <a:pPr marL="609600" indent="-609600">
              <a:buFont typeface="Wingdings" panose="05000000000000000000" pitchFamily="2" charset="2"/>
              <a:buChar char="Ø"/>
            </a:pPr>
            <a:r>
              <a:rPr lang="en-US" altLang="en-US" sz="1600" dirty="0">
                <a:latin typeface="Times New Roman" panose="02020603050405020304" pitchFamily="18" charset="0"/>
              </a:rPr>
              <a:t>Sending and Receiving mails.</a:t>
            </a:r>
          </a:p>
          <a:p>
            <a:pPr marL="609600" indent="-609600">
              <a:buFont typeface="Wingdings" panose="05000000000000000000" pitchFamily="2" charset="2"/>
              <a:buChar char="Ø"/>
            </a:pPr>
            <a:r>
              <a:rPr lang="en-US" altLang="en-US" sz="1600" dirty="0">
                <a:latin typeface="Times New Roman" panose="02020603050405020304" pitchFamily="18" charset="0"/>
              </a:rPr>
              <a:t>Integrated Security Module[HMAC-MD5 Algorithm]</a:t>
            </a:r>
          </a:p>
          <a:p>
            <a:pPr marL="609600" indent="-609600">
              <a:buFont typeface="Wingdings" panose="05000000000000000000" pitchFamily="2" charset="2"/>
              <a:buChar char="Ø"/>
            </a:pPr>
            <a:r>
              <a:rPr lang="en-US" altLang="en-US" sz="1600" dirty="0">
                <a:latin typeface="Times New Roman" panose="02020603050405020304" pitchFamily="18" charset="0"/>
              </a:rPr>
              <a:t>Admin Module.</a:t>
            </a:r>
          </a:p>
        </p:txBody>
      </p:sp>
    </p:spTree>
    <p:extLst>
      <p:ext uri="{BB962C8B-B14F-4D97-AF65-F5344CB8AC3E}">
        <p14:creationId xmlns:p14="http://schemas.microsoft.com/office/powerpoint/2010/main" val="329563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System Speciality</a:t>
            </a:r>
          </a:p>
        </p:txBody>
      </p:sp>
      <p:sp>
        <p:nvSpPr>
          <p:cNvPr id="3" name="Content Placeholder 2"/>
          <p:cNvSpPr>
            <a:spLocks noGrp="1"/>
          </p:cNvSpPr>
          <p:nvPr>
            <p:ph idx="1"/>
          </p:nvPr>
        </p:nvSpPr>
        <p:spPr>
          <a:xfrm>
            <a:off x="457200" y="1417638"/>
            <a:ext cx="8229600" cy="4708525"/>
          </a:xfrm>
        </p:spPr>
        <p:txBody>
          <a:bodyPr>
            <a:normAutofit/>
          </a:bodyPr>
          <a:lstStyle/>
          <a:p>
            <a:pPr lvl="1"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development of the new system contains the specific activities, which try to automate the entire process keeping in view of the database integration approach.</a:t>
            </a:r>
            <a:endParaRPr lang="en-IN" sz="1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User friendliness is provided in the application with various controls. The system makes the overall project management much easier and flexible. There is no risk of data mismanagement at any level while the project development is under process. It provides high level of security with </a:t>
            </a:r>
            <a:r>
              <a:rPr lang="en-IN" sz="1300" dirty="0">
                <a:latin typeface="Times New Roman" panose="02020603050405020304" pitchFamily="18" charset="0"/>
                <a:cs typeface="Times New Roman" panose="02020603050405020304" pitchFamily="18" charset="0"/>
              </a:rPr>
              <a:t>HMAC-MD5 </a:t>
            </a:r>
            <a:r>
              <a:rPr lang="en-US" sz="1300" dirty="0">
                <a:latin typeface="Times New Roman" panose="02020603050405020304" pitchFamily="18" charset="0"/>
                <a:cs typeface="Times New Roman" panose="02020603050405020304" pitchFamily="18" charset="0"/>
              </a:rPr>
              <a:t>authentication. Users from any part of the world can make use of the system. New system will process accurate results. New system will be much better in performance as compared to existing one. </a:t>
            </a:r>
            <a:endParaRPr lang="en-IN" sz="1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proposed system is having frequent interaction between administrator and the project members by using email and chat modules with automated user-id specific E-MAIL service, which makes user comfortable by not including any personal mail addresses. </a:t>
            </a:r>
            <a:endParaRPr lang="en-IN" sz="1300" dirty="0">
              <a:latin typeface="Times New Roman" panose="02020603050405020304" pitchFamily="18" charset="0"/>
              <a:cs typeface="Times New Roman" panose="02020603050405020304" pitchFamily="18" charset="0"/>
            </a:endParaRPr>
          </a:p>
          <a:p>
            <a:pPr marL="685800" lvl="1" algn="just">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01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1064-99A6-4CE0-89A7-85E38EF8119B}"/>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DATA FLOW DIAGRAM</a:t>
            </a:r>
          </a:p>
        </p:txBody>
      </p:sp>
      <p:sp>
        <p:nvSpPr>
          <p:cNvPr id="6" name="Rectangle 4">
            <a:extLst>
              <a:ext uri="{FF2B5EF4-FFF2-40B4-BE49-F238E27FC236}">
                <a16:creationId xmlns:a16="http://schemas.microsoft.com/office/drawing/2014/main" id="{4FDE9C34-DE88-4496-A48C-5C96DDFA9D7C}"/>
              </a:ext>
            </a:extLst>
          </p:cNvPr>
          <p:cNvSpPr>
            <a:spLocks noChangeArrowheads="1"/>
          </p:cNvSpPr>
          <p:nvPr/>
        </p:nvSpPr>
        <p:spPr bwMode="auto">
          <a:xfrm>
            <a:off x="129540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1" name="Picture 10">
            <a:extLst>
              <a:ext uri="{FF2B5EF4-FFF2-40B4-BE49-F238E27FC236}">
                <a16:creationId xmlns:a16="http://schemas.microsoft.com/office/drawing/2014/main" id="{FE0B0FCE-2460-4F60-8F3C-27F52E7C8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52370"/>
            <a:ext cx="7239000" cy="4819830"/>
          </a:xfrm>
          <a:prstGeom prst="rect">
            <a:avLst/>
          </a:prstGeom>
        </p:spPr>
      </p:pic>
    </p:spTree>
    <p:extLst>
      <p:ext uri="{BB962C8B-B14F-4D97-AF65-F5344CB8AC3E}">
        <p14:creationId xmlns:p14="http://schemas.microsoft.com/office/powerpoint/2010/main" val="99285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AF612-3A55-DB46-A255-0DCA6524C444}"/>
              </a:ext>
            </a:extLst>
          </p:cNvPr>
          <p:cNvSpPr>
            <a:spLocks noGrp="1"/>
          </p:cNvSpPr>
          <p:nvPr>
            <p:ph idx="1"/>
          </p:nvPr>
        </p:nvSpPr>
        <p:spPr>
          <a:xfrm>
            <a:off x="457200" y="304800"/>
            <a:ext cx="8229600" cy="582136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WORKS CARRIED OUT IN THE PROJECT</a:t>
            </a:r>
          </a:p>
        </p:txBody>
      </p:sp>
      <p:sp>
        <p:nvSpPr>
          <p:cNvPr id="2" name="TextBox 1">
            <a:extLst>
              <a:ext uri="{FF2B5EF4-FFF2-40B4-BE49-F238E27FC236}">
                <a16:creationId xmlns:a16="http://schemas.microsoft.com/office/drawing/2014/main" id="{7FCF71C9-783E-43C2-9949-09F840363FC7}"/>
              </a:ext>
            </a:extLst>
          </p:cNvPr>
          <p:cNvSpPr txBox="1"/>
          <p:nvPr/>
        </p:nvSpPr>
        <p:spPr>
          <a:xfrm>
            <a:off x="228600" y="914400"/>
            <a:ext cx="8686800" cy="923330"/>
          </a:xfrm>
          <a:prstGeom prst="rect">
            <a:avLst/>
          </a:prstGeom>
          <a:noFill/>
        </p:spPr>
        <p:txBody>
          <a:bodyPr wrap="square" rtlCol="0">
            <a:spAutoFit/>
          </a:bodyPr>
          <a:lstStyle/>
          <a:p>
            <a:pPr>
              <a:spcBef>
                <a:spcPts val="0"/>
              </a:spcBef>
              <a:buClr>
                <a:schemeClr val="dk1"/>
              </a:buClr>
              <a:buSzPct val="25000"/>
              <a:buFont typeface="Courier New" panose="02070309020205020404" pitchFamily="49" charset="0"/>
              <a:buChar char="o"/>
            </a:pPr>
            <a:r>
              <a:rPr lang="en-US" dirty="0">
                <a:latin typeface="Times New Roman"/>
                <a:ea typeface="Times New Roman"/>
                <a:cs typeface="Times New Roman"/>
                <a:sym typeface="Times New Roman"/>
              </a:rPr>
              <a:t>  Took major part in determining the algorithm to be implemented .</a:t>
            </a:r>
          </a:p>
          <a:p>
            <a:pPr>
              <a:spcBef>
                <a:spcPts val="0"/>
              </a:spcBef>
              <a:buClr>
                <a:schemeClr val="dk1"/>
              </a:buClr>
              <a:buSzPct val="25000"/>
              <a:buFont typeface="Courier New" panose="02070309020205020404" pitchFamily="49" charset="0"/>
              <a:buChar char="o"/>
            </a:pPr>
            <a:r>
              <a:rPr lang="en-US" dirty="0">
                <a:latin typeface="Times New Roman"/>
                <a:ea typeface="Times New Roman"/>
                <a:cs typeface="Times New Roman"/>
                <a:sym typeface="Times New Roman"/>
              </a:rPr>
              <a:t>  Developed the JSTL pages using </a:t>
            </a:r>
            <a:r>
              <a:rPr lang="en-US" dirty="0" err="1">
                <a:latin typeface="Times New Roman"/>
                <a:ea typeface="Times New Roman"/>
                <a:cs typeface="Times New Roman"/>
                <a:sym typeface="Times New Roman"/>
              </a:rPr>
              <a:t>netbeans</a:t>
            </a:r>
            <a:r>
              <a:rPr lang="en-US" dirty="0">
                <a:latin typeface="Times New Roman"/>
                <a:ea typeface="Times New Roman"/>
                <a:cs typeface="Times New Roman"/>
                <a:sym typeface="Times New Roman"/>
              </a:rPr>
              <a:t> .</a:t>
            </a:r>
          </a:p>
          <a:p>
            <a:pPr>
              <a:spcBef>
                <a:spcPts val="0"/>
              </a:spcBef>
              <a:buClr>
                <a:schemeClr val="dk1"/>
              </a:buClr>
              <a:buSzPct val="25000"/>
              <a:buFont typeface="Courier New" panose="02070309020205020404" pitchFamily="49" charset="0"/>
              <a:buChar char="o"/>
            </a:pPr>
            <a:r>
              <a:rPr lang="en-US" dirty="0">
                <a:latin typeface="Times New Roman"/>
                <a:ea typeface="Times New Roman"/>
                <a:cs typeface="Times New Roman"/>
                <a:sym typeface="Times New Roman"/>
              </a:rPr>
              <a:t>  Successfully tested the code using visual studio server .</a:t>
            </a:r>
            <a:endParaRPr lang="en-IN" dirty="0"/>
          </a:p>
        </p:txBody>
      </p:sp>
    </p:spTree>
    <p:extLst>
      <p:ext uri="{BB962C8B-B14F-4D97-AF65-F5344CB8AC3E}">
        <p14:creationId xmlns:p14="http://schemas.microsoft.com/office/powerpoint/2010/main" val="262268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201E-60B9-2042-A637-54AF64E50D30}"/>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Real Time Applications</a:t>
            </a: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5B8C46-4761-734C-8AB7-01D733ED7CDD}"/>
              </a:ext>
            </a:extLst>
          </p:cNvPr>
          <p:cNvSpPr>
            <a:spLocks noGrp="1"/>
          </p:cNvSpPr>
          <p:nvPr>
            <p:ph idx="1"/>
          </p:nvPr>
        </p:nvSpPr>
        <p:spPr/>
        <p:txBody>
          <a:bodyPr>
            <a:normAutofit/>
          </a:bodyPr>
          <a:lstStyle/>
          <a:p>
            <a:pPr lvl="0"/>
            <a:r>
              <a:rPr lang="en-US" sz="1300" dirty="0">
                <a:latin typeface="Times New Roman" panose="02020603050405020304" pitchFamily="18" charset="0"/>
                <a:cs typeface="Times New Roman" panose="02020603050405020304" pitchFamily="18" charset="0"/>
              </a:rPr>
              <a:t>Organizations like IT companies where frequent interaction between the administrator and the project leaders/programmers is necessary.</a:t>
            </a:r>
            <a:endParaRPr lang="en-IN" sz="1300" dirty="0">
              <a:latin typeface="Times New Roman" panose="02020603050405020304" pitchFamily="18" charset="0"/>
              <a:cs typeface="Times New Roman" panose="02020603050405020304" pitchFamily="18" charset="0"/>
            </a:endParaRPr>
          </a:p>
          <a:p>
            <a:pPr lvl="0"/>
            <a:r>
              <a:rPr lang="en-US" sz="1300" dirty="0">
                <a:latin typeface="Times New Roman" panose="02020603050405020304" pitchFamily="18" charset="0"/>
                <a:cs typeface="Times New Roman" panose="02020603050405020304" pitchFamily="18" charset="0"/>
              </a:rPr>
              <a:t>Organizations requiring logs of data modification , logins and logouts.</a:t>
            </a:r>
          </a:p>
          <a:p>
            <a:pPr lvl="0"/>
            <a:r>
              <a:rPr lang="en-US" sz="1300" dirty="0">
                <a:latin typeface="Times New Roman" panose="02020603050405020304" pitchFamily="18" charset="0"/>
                <a:cs typeface="Times New Roman" panose="02020603050405020304" pitchFamily="18" charset="0"/>
              </a:rPr>
              <a:t>Hospitals where parental control on certain tasks is required.</a:t>
            </a:r>
            <a:endParaRPr lang="en-IN"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Companies with a huge Employee Hierarchy.</a:t>
            </a:r>
          </a:p>
        </p:txBody>
      </p:sp>
    </p:spTree>
    <p:extLst>
      <p:ext uri="{BB962C8B-B14F-4D97-AF65-F5344CB8AC3E}">
        <p14:creationId xmlns:p14="http://schemas.microsoft.com/office/powerpoint/2010/main" val="228022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578</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Office Theme</vt:lpstr>
      <vt:lpstr>CLIENT SERVER LIVE SESSION </vt:lpstr>
      <vt:lpstr>OVERVIEW OF THE PROJECT </vt:lpstr>
      <vt:lpstr>ABSTRACT</vt:lpstr>
      <vt:lpstr>Technologies</vt:lpstr>
      <vt:lpstr>PowerPoint Presentation</vt:lpstr>
      <vt:lpstr>System Speciality</vt:lpstr>
      <vt:lpstr>DATA FLOW DIAGRAM</vt:lpstr>
      <vt:lpstr>PowerPoint Presentation</vt:lpstr>
      <vt:lpstr>Real Time Applications</vt:lpstr>
      <vt:lpstr>References</vt:lpstr>
    </vt:vector>
  </TitlesOfParts>
  <Company>srm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PROJECT</dc:title>
  <dc:creator>student</dc:creator>
  <cp:lastModifiedBy>BHARATH CHANDRA</cp:lastModifiedBy>
  <cp:revision>20</cp:revision>
  <dcterms:created xsi:type="dcterms:W3CDTF">2016-10-17T09:57:57Z</dcterms:created>
  <dcterms:modified xsi:type="dcterms:W3CDTF">2018-10-31T12:01:00Z</dcterms:modified>
</cp:coreProperties>
</file>