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p:sldMasterIdLst>
    <p:sldMasterId id="2147483648" r:id="rId1"/>
  </p:sldMasterIdLst>
  <p:notesMasterIdLst>
    <p:notesMasterId r:id="rId5"/>
  </p:notesMasterIdLst>
  <p:handoutMasterIdLst>
    <p:handoutMasterId r:id="rId23"/>
  </p:handoutMasterIdLst>
  <p:sldIdLst>
    <p:sldId id="470" r:id="rId3"/>
    <p:sldId id="258" r:id="rId4"/>
    <p:sldId id="486" r:id="rId6"/>
    <p:sldId id="471" r:id="rId7"/>
    <p:sldId id="478" r:id="rId8"/>
    <p:sldId id="476" r:id="rId9"/>
    <p:sldId id="348" r:id="rId10"/>
    <p:sldId id="457" r:id="rId11"/>
    <p:sldId id="479" r:id="rId12"/>
    <p:sldId id="480" r:id="rId13"/>
    <p:sldId id="481" r:id="rId14"/>
    <p:sldId id="482" r:id="rId15"/>
    <p:sldId id="483" r:id="rId16"/>
    <p:sldId id="487" r:id="rId17"/>
    <p:sldId id="488" r:id="rId18"/>
    <p:sldId id="489" r:id="rId19"/>
    <p:sldId id="490" r:id="rId20"/>
    <p:sldId id="484" r:id="rId21"/>
    <p:sldId id="485" r:id="rId22"/>
  </p:sldIdLst>
  <p:sldSz cx="9144000" cy="5143500" type="screen16x9"/>
  <p:notesSz cx="6797675" cy="992632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C"/>
    <a:srgbClr val="A50021"/>
    <a:srgbClr val="663300"/>
    <a:srgbClr val="00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浅色样式 3 - 强调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130" autoAdjust="0"/>
    <p:restoredTop sz="87621" autoAdjust="0"/>
  </p:normalViewPr>
  <p:slideViewPr>
    <p:cSldViewPr showGuides="1">
      <p:cViewPr varScale="1">
        <p:scale>
          <a:sx n="91" d="100"/>
          <a:sy n="91" d="100"/>
        </p:scale>
        <p:origin x="1094" y="53"/>
      </p:cViewPr>
      <p:guideLst>
        <p:guide orient="horz" pos="162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handoutMaster" Target="handoutMasters/handoutMaster1.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400" cy="495300"/>
          </a:xfrm>
          <a:prstGeom prst="rect">
            <a:avLst/>
          </a:prstGeom>
        </p:spPr>
        <p:txBody>
          <a:bodyPr vert="horz" lIns="95571" tIns="47786" rIns="95571" bIns="47786" rtlCol="0"/>
          <a:lstStyle>
            <a:lvl1pPr algn="l" eaLnBrk="1" fontAlgn="auto" hangingPunct="1">
              <a:spcBef>
                <a:spcPts val="0"/>
              </a:spcBef>
              <a:spcAft>
                <a:spcPts val="0"/>
              </a:spcAft>
              <a:defRPr sz="1300">
                <a:latin typeface="+mn-lt"/>
                <a:cs typeface="+mn-cs"/>
              </a:defRPr>
            </a:lvl1pPr>
          </a:lstStyle>
          <a:p>
            <a:pPr>
              <a:defRPr/>
            </a:pPr>
            <a:endParaRPr lang="en-US"/>
          </a:p>
        </p:txBody>
      </p:sp>
      <p:sp>
        <p:nvSpPr>
          <p:cNvPr id="3" name="Date Placeholder 2"/>
          <p:cNvSpPr>
            <a:spLocks noGrp="1"/>
          </p:cNvSpPr>
          <p:nvPr>
            <p:ph type="dt" sz="quarter" idx="1"/>
          </p:nvPr>
        </p:nvSpPr>
        <p:spPr>
          <a:xfrm>
            <a:off x="3849688" y="0"/>
            <a:ext cx="2946400" cy="495300"/>
          </a:xfrm>
          <a:prstGeom prst="rect">
            <a:avLst/>
          </a:prstGeom>
        </p:spPr>
        <p:txBody>
          <a:bodyPr vert="horz" lIns="95571" tIns="47786" rIns="95571" bIns="47786" rtlCol="0"/>
          <a:lstStyle>
            <a:lvl1pPr algn="r" eaLnBrk="1" fontAlgn="auto" hangingPunct="1">
              <a:spcBef>
                <a:spcPts val="0"/>
              </a:spcBef>
              <a:spcAft>
                <a:spcPts val="0"/>
              </a:spcAft>
              <a:defRPr sz="1300">
                <a:latin typeface="+mn-lt"/>
                <a:cs typeface="+mn-cs"/>
              </a:defRPr>
            </a:lvl1pPr>
          </a:lstStyle>
          <a:p>
            <a:pPr>
              <a:defRPr/>
            </a:pPr>
            <a:fld id="{14FDCBBC-8C6D-4B91-8E0F-7F7539A60517}" type="datetimeFigureOut">
              <a:rPr lang="en-US"/>
            </a:fld>
            <a:endParaRPr lang="en-US" dirty="0"/>
          </a:p>
        </p:txBody>
      </p:sp>
      <p:sp>
        <p:nvSpPr>
          <p:cNvPr id="4" name="Footer Placeholder 3"/>
          <p:cNvSpPr>
            <a:spLocks noGrp="1"/>
          </p:cNvSpPr>
          <p:nvPr>
            <p:ph type="ftr" sz="quarter" idx="2"/>
          </p:nvPr>
        </p:nvSpPr>
        <p:spPr>
          <a:xfrm>
            <a:off x="0" y="9429750"/>
            <a:ext cx="2946400" cy="495300"/>
          </a:xfrm>
          <a:prstGeom prst="rect">
            <a:avLst/>
          </a:prstGeom>
        </p:spPr>
        <p:txBody>
          <a:bodyPr vert="horz" lIns="95571" tIns="47786" rIns="95571" bIns="47786" rtlCol="0" anchor="b"/>
          <a:lstStyle>
            <a:lvl1pPr algn="l" eaLnBrk="1" fontAlgn="auto" hangingPunct="1">
              <a:spcBef>
                <a:spcPts val="0"/>
              </a:spcBef>
              <a:spcAft>
                <a:spcPts val="0"/>
              </a:spcAft>
              <a:defRPr sz="1300">
                <a:latin typeface="+mn-lt"/>
                <a:cs typeface="+mn-cs"/>
              </a:defRPr>
            </a:lvl1pPr>
          </a:lstStyle>
          <a:p>
            <a:pPr>
              <a:defRPr/>
            </a:pPr>
            <a:endParaRPr lang="en-US"/>
          </a:p>
        </p:txBody>
      </p:sp>
      <p:sp>
        <p:nvSpPr>
          <p:cNvPr id="5" name="Slide Number Placeholder 4"/>
          <p:cNvSpPr>
            <a:spLocks noGrp="1"/>
          </p:cNvSpPr>
          <p:nvPr>
            <p:ph type="sldNum" sz="quarter" idx="3"/>
          </p:nvPr>
        </p:nvSpPr>
        <p:spPr>
          <a:xfrm>
            <a:off x="3849688" y="9429750"/>
            <a:ext cx="2946400" cy="495300"/>
          </a:xfrm>
          <a:prstGeom prst="rect">
            <a:avLst/>
          </a:prstGeom>
        </p:spPr>
        <p:txBody>
          <a:bodyPr vert="horz" wrap="square" lIns="95571" tIns="47786" rIns="95571" bIns="47786" numCol="1" anchor="b" anchorCtr="0" compatLnSpc="1"/>
          <a:lstStyle>
            <a:lvl1pPr algn="r" eaLnBrk="1" hangingPunct="1">
              <a:defRPr sz="1300" smtClean="0">
                <a:latin typeface="Calibri" panose="020F0502020204030204" pitchFamily="34" charset="0"/>
              </a:defRPr>
            </a:lvl1pPr>
          </a:lstStyle>
          <a:p>
            <a:pPr>
              <a:defRPr/>
            </a:pPr>
            <a:fld id="{2952E2ED-3A02-491C-A9B8-DFEE216EB3A7}" type="slidenum">
              <a:rPr lang="en-US" altLang="en-US"/>
            </a:fld>
            <a:endParaRPr lang="en-US" alt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400" cy="495300"/>
          </a:xfrm>
          <a:prstGeom prst="rect">
            <a:avLst/>
          </a:prstGeom>
        </p:spPr>
        <p:txBody>
          <a:bodyPr vert="horz" lIns="95571" tIns="47786" rIns="95571" bIns="47786" rtlCol="0"/>
          <a:lstStyle>
            <a:lvl1pPr algn="l" eaLnBrk="1" fontAlgn="auto" hangingPunct="1">
              <a:spcBef>
                <a:spcPts val="0"/>
              </a:spcBef>
              <a:spcAft>
                <a:spcPts val="0"/>
              </a:spcAft>
              <a:defRPr sz="1300">
                <a:latin typeface="+mn-lt"/>
                <a:cs typeface="+mn-cs"/>
              </a:defRPr>
            </a:lvl1pPr>
          </a:lstStyle>
          <a:p>
            <a:pPr>
              <a:defRPr/>
            </a:pPr>
            <a:endParaRPr lang="en-US"/>
          </a:p>
        </p:txBody>
      </p:sp>
      <p:sp>
        <p:nvSpPr>
          <p:cNvPr id="3" name="Date Placeholder 2"/>
          <p:cNvSpPr>
            <a:spLocks noGrp="1"/>
          </p:cNvSpPr>
          <p:nvPr>
            <p:ph type="dt" idx="1"/>
          </p:nvPr>
        </p:nvSpPr>
        <p:spPr>
          <a:xfrm>
            <a:off x="3849688" y="0"/>
            <a:ext cx="2946400" cy="495300"/>
          </a:xfrm>
          <a:prstGeom prst="rect">
            <a:avLst/>
          </a:prstGeom>
        </p:spPr>
        <p:txBody>
          <a:bodyPr vert="horz" lIns="95571" tIns="47786" rIns="95571" bIns="47786" rtlCol="0"/>
          <a:lstStyle>
            <a:lvl1pPr algn="r" eaLnBrk="1" fontAlgn="auto" hangingPunct="1">
              <a:spcBef>
                <a:spcPts val="0"/>
              </a:spcBef>
              <a:spcAft>
                <a:spcPts val="0"/>
              </a:spcAft>
              <a:defRPr sz="1300">
                <a:latin typeface="+mn-lt"/>
                <a:cs typeface="+mn-cs"/>
              </a:defRPr>
            </a:lvl1pPr>
          </a:lstStyle>
          <a:p>
            <a:pPr>
              <a:defRPr/>
            </a:pPr>
            <a:fld id="{061F6FC2-9645-479A-A309-27B8F5654211}" type="datetimeFigureOut">
              <a:rPr lang="en-US"/>
            </a:fld>
            <a:endParaRPr lang="en-US" dirty="0"/>
          </a:p>
        </p:txBody>
      </p:sp>
      <p:sp>
        <p:nvSpPr>
          <p:cNvPr id="4" name="Slide Image Placeholder 3"/>
          <p:cNvSpPr>
            <a:spLocks noGrp="1" noRot="1" noChangeAspect="1"/>
          </p:cNvSpPr>
          <p:nvPr>
            <p:ph type="sldImg" idx="2"/>
          </p:nvPr>
        </p:nvSpPr>
        <p:spPr>
          <a:xfrm>
            <a:off x="92075" y="746125"/>
            <a:ext cx="6613525" cy="3721100"/>
          </a:xfrm>
          <a:prstGeom prst="rect">
            <a:avLst/>
          </a:prstGeom>
          <a:noFill/>
          <a:ln w="12700">
            <a:solidFill>
              <a:prstClr val="black"/>
            </a:solidFill>
          </a:ln>
        </p:spPr>
        <p:txBody>
          <a:bodyPr vert="horz" lIns="95571" tIns="47786" rIns="95571" bIns="47786" rtlCol="0" anchor="ctr"/>
          <a:lstStyle/>
          <a:p>
            <a:pPr lvl="0"/>
            <a:endParaRPr lang="en-US" noProof="0" dirty="0"/>
          </a:p>
        </p:txBody>
      </p:sp>
      <p:sp>
        <p:nvSpPr>
          <p:cNvPr id="5" name="Notes Placeholder 4"/>
          <p:cNvSpPr>
            <a:spLocks noGrp="1"/>
          </p:cNvSpPr>
          <p:nvPr>
            <p:ph type="body" sz="quarter" idx="3"/>
          </p:nvPr>
        </p:nvSpPr>
        <p:spPr>
          <a:xfrm>
            <a:off x="679450" y="4714875"/>
            <a:ext cx="5438775" cy="4465638"/>
          </a:xfrm>
          <a:prstGeom prst="rect">
            <a:avLst/>
          </a:prstGeom>
        </p:spPr>
        <p:txBody>
          <a:bodyPr vert="horz" lIns="95571" tIns="47786" rIns="95571" bIns="47786" rtlCol="0">
            <a:normAutofit/>
          </a:bodyPr>
          <a:lstStyle/>
          <a:p>
            <a:pPr lvl="0"/>
            <a:r>
              <a:rPr lang="en-US" noProof="0"/>
              <a:t>Click to edit Master text styles</a:t>
            </a:r>
            <a:endParaRPr lang="en-US" noProof="0"/>
          </a:p>
          <a:p>
            <a:pPr lvl="1"/>
            <a:r>
              <a:rPr lang="en-US" noProof="0"/>
              <a:t>Second level</a:t>
            </a:r>
            <a:endParaRPr lang="en-US" noProof="0"/>
          </a:p>
          <a:p>
            <a:pPr lvl="2"/>
            <a:r>
              <a:rPr lang="en-US" noProof="0"/>
              <a:t>Third level</a:t>
            </a:r>
            <a:endParaRPr lang="en-US" noProof="0"/>
          </a:p>
          <a:p>
            <a:pPr lvl="3"/>
            <a:r>
              <a:rPr lang="en-US" noProof="0"/>
              <a:t>Fourth level</a:t>
            </a:r>
            <a:endParaRPr lang="en-US" noProof="0"/>
          </a:p>
          <a:p>
            <a:pPr lvl="4"/>
            <a:r>
              <a:rPr lang="en-US" noProof="0"/>
              <a:t>Fifth level</a:t>
            </a:r>
            <a:endParaRPr lang="en-US" noProof="0"/>
          </a:p>
        </p:txBody>
      </p:sp>
      <p:sp>
        <p:nvSpPr>
          <p:cNvPr id="6" name="Footer Placeholder 5"/>
          <p:cNvSpPr>
            <a:spLocks noGrp="1"/>
          </p:cNvSpPr>
          <p:nvPr>
            <p:ph type="ftr" sz="quarter" idx="4"/>
          </p:nvPr>
        </p:nvSpPr>
        <p:spPr>
          <a:xfrm>
            <a:off x="0" y="9429750"/>
            <a:ext cx="2946400" cy="495300"/>
          </a:xfrm>
          <a:prstGeom prst="rect">
            <a:avLst/>
          </a:prstGeom>
        </p:spPr>
        <p:txBody>
          <a:bodyPr vert="horz" lIns="95571" tIns="47786" rIns="95571" bIns="47786" rtlCol="0" anchor="b"/>
          <a:lstStyle>
            <a:lvl1pPr algn="l" eaLnBrk="1" fontAlgn="auto" hangingPunct="1">
              <a:spcBef>
                <a:spcPts val="0"/>
              </a:spcBef>
              <a:spcAft>
                <a:spcPts val="0"/>
              </a:spcAft>
              <a:defRPr sz="13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49688" y="9429750"/>
            <a:ext cx="2946400" cy="495300"/>
          </a:xfrm>
          <a:prstGeom prst="rect">
            <a:avLst/>
          </a:prstGeom>
        </p:spPr>
        <p:txBody>
          <a:bodyPr vert="horz" wrap="square" lIns="95571" tIns="47786" rIns="95571" bIns="47786" numCol="1" anchor="b" anchorCtr="0" compatLnSpc="1"/>
          <a:lstStyle>
            <a:lvl1pPr algn="r" eaLnBrk="1" hangingPunct="1">
              <a:defRPr sz="1300" smtClean="0">
                <a:latin typeface="Calibri" panose="020F0502020204030204" pitchFamily="34" charset="0"/>
              </a:defRPr>
            </a:lvl1pPr>
          </a:lstStyle>
          <a:p>
            <a:pPr>
              <a:defRPr/>
            </a:pPr>
            <a:fld id="{F2D8CC3F-ADB2-4AF7-880C-111F7E6C7FE6}" type="slidenum">
              <a:rPr lang="en-US" altLang="en-US"/>
            </a:fld>
            <a:endParaRPr lang="en-US" altLang="en-US"/>
          </a:p>
        </p:txBody>
      </p:sp>
    </p:spTree>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
          <p:cNvSpPr>
            <a:spLocks noGrp="1" noRot="1" noChangeAspect="1" noTextEdit="1"/>
          </p:cNvSpPr>
          <p:nvPr>
            <p:ph type="sldImg"/>
          </p:nvPr>
        </p:nvSpPr>
        <p:spPr bwMode="auto">
          <a:noFill/>
          <a:ln>
            <a:solidFill>
              <a:srgbClr val="000000"/>
            </a:solidFill>
            <a:miter lim="800000"/>
          </a:ln>
        </p:spPr>
      </p:sp>
      <p:sp>
        <p:nvSpPr>
          <p:cNvPr id="25603" name="Rectangle 2"/>
          <p:cNvSpPr>
            <a:spLocks noGrp="1"/>
          </p:cNvSpPr>
          <p:nvPr>
            <p:ph type="body" idx="1"/>
          </p:nvPr>
        </p:nvSpPr>
        <p:spPr bwMode="auto">
          <a:noFill/>
        </p:spPr>
        <p:txBody>
          <a:bodyPr wrap="square" numCol="1" anchor="t" anchorCtr="0" compatLnSpc="1"/>
          <a:lstStyle/>
          <a:p>
            <a:pPr eaLnBrk="1" hangingPunct="1">
              <a:spcBef>
                <a:spcPct val="0"/>
              </a:spcBef>
            </a:pPr>
            <a:endParaRPr lang="en-US" altLang="en-US" dirty="0"/>
          </a:p>
        </p:txBody>
      </p:sp>
      <p:sp>
        <p:nvSpPr>
          <p:cNvPr id="25604" name="Rectangle 3"/>
          <p:cNvSpPr>
            <a:spLocks noGrp="1" noChangeArrowheads="1"/>
          </p:cNvSpPr>
          <p:nvPr>
            <p:ph type="sldNum" sz="quarter" idx="5"/>
          </p:nvPr>
        </p:nvSpPr>
        <p:spPr bwMode="auto">
          <a:noFill/>
          <a:ln>
            <a:miter lim="800000"/>
          </a:ln>
        </p:spPr>
        <p:txBody>
          <a:bodyPr/>
          <a:lstStyle/>
          <a:p>
            <a:fld id="{27CB6598-6B20-4959-AEAD-7269146248E2}" type="slidenum">
              <a:rPr lang="en-US" altLang="en-US"/>
            </a:fld>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
          <p:cNvSpPr>
            <a:spLocks noGrp="1" noRot="1" noChangeAspect="1" noTextEdit="1"/>
          </p:cNvSpPr>
          <p:nvPr>
            <p:ph type="sldImg"/>
          </p:nvPr>
        </p:nvSpPr>
        <p:spPr bwMode="auto">
          <a:noFill/>
          <a:ln>
            <a:solidFill>
              <a:srgbClr val="000000"/>
            </a:solidFill>
            <a:miter lim="800000"/>
          </a:ln>
        </p:spPr>
      </p:sp>
      <p:sp>
        <p:nvSpPr>
          <p:cNvPr id="25603" name="Rectangle 2"/>
          <p:cNvSpPr>
            <a:spLocks noGrp="1"/>
          </p:cNvSpPr>
          <p:nvPr>
            <p:ph type="body" idx="1"/>
          </p:nvPr>
        </p:nvSpPr>
        <p:spPr bwMode="auto">
          <a:noFill/>
        </p:spPr>
        <p:txBody>
          <a:bodyPr wrap="square" numCol="1" anchor="t" anchorCtr="0" compatLnSpc="1"/>
          <a:lstStyle/>
          <a:p>
            <a:pPr eaLnBrk="1" hangingPunct="1">
              <a:spcBef>
                <a:spcPct val="0"/>
              </a:spcBef>
            </a:pPr>
            <a:endParaRPr lang="en-US" altLang="en-US" dirty="0"/>
          </a:p>
        </p:txBody>
      </p:sp>
      <p:sp>
        <p:nvSpPr>
          <p:cNvPr id="25604" name="Rectangle 3"/>
          <p:cNvSpPr>
            <a:spLocks noGrp="1" noChangeArrowheads="1"/>
          </p:cNvSpPr>
          <p:nvPr>
            <p:ph type="sldNum" sz="quarter" idx="5"/>
          </p:nvPr>
        </p:nvSpPr>
        <p:spPr bwMode="auto">
          <a:noFill/>
          <a:ln>
            <a:miter lim="800000"/>
          </a:ln>
        </p:spPr>
        <p:txBody>
          <a:bodyPr/>
          <a:lstStyle/>
          <a:p>
            <a:fld id="{27CB6598-6B20-4959-AEAD-7269146248E2}" type="slidenum">
              <a:rPr lang="en-US" altLang="en-US"/>
            </a:fld>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F2D8CC3F-ADB2-4AF7-880C-111F7E6C7FE6}" type="slidenum">
              <a:rPr lang="en-US" altLang="en-US" smtClean="0"/>
            </a:fld>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F2D8CC3F-ADB2-4AF7-880C-111F7E6C7FE6}" type="slidenum">
              <a:rPr lang="en-US" altLang="en-US" smtClean="0"/>
            </a:fld>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themeOverride" Target="../theme/themeOverride2.xml"/><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 name="Rectangle 3"/>
          <p:cNvSpPr/>
          <p:nvPr/>
        </p:nvSpPr>
        <p:spPr bwMode="ltGray">
          <a:xfrm>
            <a:off x="0" y="0"/>
            <a:ext cx="9144000" cy="3851275"/>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5" name="Rectangle 4"/>
          <p:cNvSpPr/>
          <p:nvPr/>
        </p:nvSpPr>
        <p:spPr bwMode="invGray">
          <a:xfrm>
            <a:off x="0" y="3846513"/>
            <a:ext cx="9144000" cy="33337"/>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2" name="Title 1"/>
          <p:cNvSpPr>
            <a:spLocks noGrp="1"/>
          </p:cNvSpPr>
          <p:nvPr>
            <p:ph type="ctrTitle"/>
          </p:nvPr>
        </p:nvSpPr>
        <p:spPr>
          <a:xfrm>
            <a:off x="685800" y="2516886"/>
            <a:ext cx="8077200" cy="1255014"/>
          </a:xfrm>
        </p:spPr>
        <p:txBody>
          <a:bodyPr tIns="0" bIns="0" anchor="t"/>
          <a:lstStyle>
            <a:lvl1pPr algn="l">
              <a:defRPr sz="4700" b="1"/>
            </a:lvl1pPr>
          </a:lstStyle>
          <a:p>
            <a:r>
              <a:rPr lang="en-US"/>
              <a:t>Click to edit Master title style</a:t>
            </a:r>
            <a:endParaRPr lang="en-US"/>
          </a:p>
        </p:txBody>
      </p:sp>
      <p:sp>
        <p:nvSpPr>
          <p:cNvPr id="3" name="Subtitle 2"/>
          <p:cNvSpPr>
            <a:spLocks noGrp="1"/>
          </p:cNvSpPr>
          <p:nvPr>
            <p:ph type="subTitle" idx="1"/>
          </p:nvPr>
        </p:nvSpPr>
        <p:spPr>
          <a:xfrm>
            <a:off x="685800" y="1371600"/>
            <a:ext cx="8077200" cy="1124712"/>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a:p>
        </p:txBody>
      </p:sp>
      <p:sp>
        <p:nvSpPr>
          <p:cNvPr id="6" name="Date Placeholder 3"/>
          <p:cNvSpPr>
            <a:spLocks noGrp="1"/>
          </p:cNvSpPr>
          <p:nvPr>
            <p:ph type="dt" sz="half" idx="10"/>
          </p:nvPr>
        </p:nvSpPr>
        <p:spPr/>
        <p:txBody>
          <a:bodyPr/>
          <a:lstStyle>
            <a:lvl1pPr>
              <a:defRPr/>
            </a:lvl1pPr>
          </a:lstStyle>
          <a:p>
            <a:pPr>
              <a:defRPr/>
            </a:pPr>
            <a:fld id="{A0098F1B-732B-4B15-AFB8-71C8E10A67EF}" type="datetime3">
              <a:rPr lang="en-US" smtClean="0"/>
            </a:fld>
            <a:endParaRPr lang="en-US" dirty="0"/>
          </a:p>
        </p:txBody>
      </p:sp>
      <p:sp>
        <p:nvSpPr>
          <p:cNvPr id="7" name="Footer Placeholder 4"/>
          <p:cNvSpPr>
            <a:spLocks noGrp="1"/>
          </p:cNvSpPr>
          <p:nvPr>
            <p:ph type="ftr" sz="quarter" idx="11"/>
          </p:nvPr>
        </p:nvSpPr>
        <p:spPr/>
        <p:txBody>
          <a:bodyPr/>
          <a:lstStyle>
            <a:lvl1pPr>
              <a:defRPr/>
            </a:lvl1pPr>
          </a:lstStyle>
          <a:p>
            <a:pPr>
              <a:defRPr/>
            </a:pPr>
            <a:r>
              <a:rPr lang="en-IN"/>
              <a:t>0  th REVIEW PRESENTATION </a:t>
            </a:r>
            <a:endParaRPr lang="en-US" dirty="0"/>
          </a:p>
        </p:txBody>
      </p:sp>
      <p:sp>
        <p:nvSpPr>
          <p:cNvPr id="8" name="Slide Number Placeholder 5"/>
          <p:cNvSpPr>
            <a:spLocks noGrp="1"/>
          </p:cNvSpPr>
          <p:nvPr>
            <p:ph type="sldNum" sz="quarter" idx="12"/>
          </p:nvPr>
        </p:nvSpPr>
        <p:spPr/>
        <p:txBody>
          <a:bodyPr/>
          <a:lstStyle>
            <a:lvl1pPr>
              <a:defRPr smtClean="0">
                <a:solidFill>
                  <a:srgbClr val="FFFFFF"/>
                </a:solidFill>
              </a:defRPr>
            </a:lvl1pPr>
          </a:lstStyle>
          <a:p>
            <a:pPr>
              <a:defRPr/>
            </a:pPr>
            <a:fld id="{C0A8E10E-36D1-42AB-939C-34BEB33CD9E4}" type="slidenum">
              <a:rPr lang="en-US" altLang="en-US"/>
            </a:fld>
            <a:endParaRPr lang="en-US"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lvl1pPr>
              <a:defRPr/>
            </a:lvl1pPr>
          </a:lstStyle>
          <a:p>
            <a:pPr>
              <a:defRPr/>
            </a:pPr>
            <a:fld id="{5724B062-6228-41C2-ABDD-D7148789000D}" type="datetime3">
              <a:rPr lang="en-US" smtClean="0"/>
            </a:fld>
            <a:endParaRPr lang="en-US" dirty="0"/>
          </a:p>
        </p:txBody>
      </p:sp>
      <p:sp>
        <p:nvSpPr>
          <p:cNvPr id="5" name="Footer Placeholder 4"/>
          <p:cNvSpPr>
            <a:spLocks noGrp="1"/>
          </p:cNvSpPr>
          <p:nvPr>
            <p:ph type="ftr" sz="quarter" idx="11"/>
          </p:nvPr>
        </p:nvSpPr>
        <p:spPr/>
        <p:txBody>
          <a:bodyPr/>
          <a:lstStyle>
            <a:lvl1pPr>
              <a:defRPr/>
            </a:lvl1pPr>
          </a:lstStyle>
          <a:p>
            <a:pPr>
              <a:defRPr/>
            </a:pPr>
            <a:r>
              <a:rPr lang="en-IN"/>
              <a:t>0  th REVIEW PRESENTATION </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9A0C11DA-FA02-4E33-93FC-C378FAF95FBA}" type="slidenum">
              <a:rPr lang="en-US" altLang="en-US"/>
            </a:fld>
            <a:endParaRPr lang="en-US"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Vertical Title and Text">
    <p:spTree>
      <p:nvGrpSpPr>
        <p:cNvPr id="1" name=""/>
        <p:cNvGrpSpPr/>
        <p:nvPr/>
      </p:nvGrpSpPr>
      <p:grpSpPr>
        <a:xfrm>
          <a:off x="0" y="0"/>
          <a:ext cx="0" cy="0"/>
          <a:chOff x="0" y="0"/>
          <a:chExt cx="0" cy="0"/>
        </a:xfrm>
      </p:grpSpPr>
      <p:sp>
        <p:nvSpPr>
          <p:cNvPr id="4" name="Rectangle 3"/>
          <p:cNvSpPr/>
          <p:nvPr/>
        </p:nvSpPr>
        <p:spPr bwMode="invGray">
          <a:xfrm>
            <a:off x="6599238" y="0"/>
            <a:ext cx="46037" cy="51435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5" name="Rectangle 4"/>
          <p:cNvSpPr/>
          <p:nvPr/>
        </p:nvSpPr>
        <p:spPr bwMode="ltGray">
          <a:xfrm>
            <a:off x="6648450" y="0"/>
            <a:ext cx="2514600" cy="51435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2" name="Vertical Title 1"/>
          <p:cNvSpPr>
            <a:spLocks noGrp="1"/>
          </p:cNvSpPr>
          <p:nvPr>
            <p:ph type="title" orient="vert"/>
          </p:nvPr>
        </p:nvSpPr>
        <p:spPr>
          <a:xfrm>
            <a:off x="6781800" y="205980"/>
            <a:ext cx="1905000" cy="4388644"/>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457200" y="228600"/>
            <a:ext cx="6019800" cy="4388644"/>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Date Placeholder 3"/>
          <p:cNvSpPr>
            <a:spLocks noGrp="1"/>
          </p:cNvSpPr>
          <p:nvPr>
            <p:ph type="dt" sz="half" idx="10"/>
          </p:nvPr>
        </p:nvSpPr>
        <p:spPr/>
        <p:txBody>
          <a:bodyPr/>
          <a:lstStyle>
            <a:lvl1pPr>
              <a:defRPr/>
            </a:lvl1pPr>
          </a:lstStyle>
          <a:p>
            <a:pPr>
              <a:defRPr/>
            </a:pPr>
            <a:fld id="{84C56A4E-C062-4A3C-A7D1-75769F469492}" type="datetime3">
              <a:rPr lang="en-US" smtClean="0"/>
            </a:fld>
            <a:endParaRPr lang="en-US" dirty="0"/>
          </a:p>
        </p:txBody>
      </p:sp>
      <p:sp>
        <p:nvSpPr>
          <p:cNvPr id="7" name="Footer Placeholder 4"/>
          <p:cNvSpPr>
            <a:spLocks noGrp="1"/>
          </p:cNvSpPr>
          <p:nvPr>
            <p:ph type="ftr" sz="quarter" idx="11"/>
          </p:nvPr>
        </p:nvSpPr>
        <p:spPr>
          <a:xfrm>
            <a:off x="2640013" y="4783138"/>
            <a:ext cx="3836987" cy="273050"/>
          </a:xfrm>
        </p:spPr>
        <p:txBody>
          <a:bodyPr/>
          <a:lstStyle>
            <a:lvl1pPr>
              <a:defRPr/>
            </a:lvl1pPr>
          </a:lstStyle>
          <a:p>
            <a:pPr>
              <a:defRPr/>
            </a:pPr>
            <a:r>
              <a:rPr lang="en-IN"/>
              <a:t>0  th REVIEW PRESENTATION </a:t>
            </a:r>
            <a:endParaRPr lang="en-US" dirty="0"/>
          </a:p>
        </p:txBody>
      </p:sp>
      <p:sp>
        <p:nvSpPr>
          <p:cNvPr id="8" name="Slide Number Placeholder 5"/>
          <p:cNvSpPr>
            <a:spLocks noGrp="1"/>
          </p:cNvSpPr>
          <p:nvPr>
            <p:ph type="sldNum" sz="quarter" idx="12"/>
          </p:nvPr>
        </p:nvSpPr>
        <p:spPr/>
        <p:txBody>
          <a:bodyPr/>
          <a:lstStyle>
            <a:lvl1pPr>
              <a:defRPr smtClean="0"/>
            </a:lvl1pPr>
          </a:lstStyle>
          <a:p>
            <a:pPr>
              <a:defRPr/>
            </a:pPr>
            <a:fld id="{B1E085C4-C07B-4C80-B337-90438D59D3CD}" type="slidenum">
              <a:rPr lang="en-US" altLang="en-US"/>
            </a:fld>
            <a:endParaRPr lang="en-US"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16586"/>
            <a:ext cx="8229600" cy="939546"/>
          </a:xfrm>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lvl1pPr>
              <a:defRPr/>
            </a:lvl1pPr>
          </a:lstStyle>
          <a:p>
            <a:pPr>
              <a:defRPr/>
            </a:pPr>
            <a:fld id="{C6006545-E01F-4999-8435-D98DCEF39518}" type="datetime3">
              <a:rPr lang="en-US" smtClean="0"/>
            </a:fld>
            <a:endParaRPr lang="en-US" dirty="0"/>
          </a:p>
        </p:txBody>
      </p:sp>
      <p:sp>
        <p:nvSpPr>
          <p:cNvPr id="5" name="Footer Placeholder 4"/>
          <p:cNvSpPr>
            <a:spLocks noGrp="1"/>
          </p:cNvSpPr>
          <p:nvPr>
            <p:ph type="ftr" sz="quarter" idx="11"/>
          </p:nvPr>
        </p:nvSpPr>
        <p:spPr/>
        <p:txBody>
          <a:bodyPr/>
          <a:lstStyle>
            <a:lvl1pPr>
              <a:defRPr/>
            </a:lvl1pPr>
          </a:lstStyle>
          <a:p>
            <a:pPr>
              <a:defRPr/>
            </a:pPr>
            <a:r>
              <a:rPr lang="en-IN"/>
              <a:t>0  th REVIEW PRESENTATION </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0E14ABD8-B1EB-4C07-9937-C8C4E38BDF00}" type="slidenum">
              <a:rPr lang="en-US" altLang="en-US"/>
            </a:fld>
            <a:endParaRPr lang="en-US"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Section Header">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 name="Rectangle 3"/>
          <p:cNvSpPr/>
          <p:nvPr/>
        </p:nvSpPr>
        <p:spPr bwMode="ltGray">
          <a:xfrm>
            <a:off x="0" y="0"/>
            <a:ext cx="9144000" cy="1952625"/>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5" name="Rectangle 4"/>
          <p:cNvSpPr/>
          <p:nvPr/>
        </p:nvSpPr>
        <p:spPr bwMode="invGray">
          <a:xfrm>
            <a:off x="0" y="1952625"/>
            <a:ext cx="9144000" cy="33338"/>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2" name="Title 1"/>
          <p:cNvSpPr>
            <a:spLocks noGrp="1"/>
          </p:cNvSpPr>
          <p:nvPr>
            <p:ph type="title"/>
          </p:nvPr>
        </p:nvSpPr>
        <p:spPr>
          <a:xfrm>
            <a:off x="749808" y="89154"/>
            <a:ext cx="8013192" cy="1227582"/>
          </a:xfrm>
        </p:spPr>
        <p:txBody>
          <a:bodyPr tIns="0" rIns="91440" bIns="0" anchor="b"/>
          <a:lstStyle>
            <a:lvl1pPr algn="l">
              <a:defRPr sz="4700" b="1" cap="none" baseline="0"/>
            </a:lvl1pPr>
          </a:lstStyle>
          <a:p>
            <a:r>
              <a:rPr lang="en-US"/>
              <a:t>Click to edit Master title style</a:t>
            </a:r>
            <a:endParaRPr lang="en-US"/>
          </a:p>
        </p:txBody>
      </p:sp>
      <p:sp>
        <p:nvSpPr>
          <p:cNvPr id="3" name="Text Placeholder 2"/>
          <p:cNvSpPr>
            <a:spLocks noGrp="1"/>
          </p:cNvSpPr>
          <p:nvPr>
            <p:ph type="body" idx="1"/>
          </p:nvPr>
        </p:nvSpPr>
        <p:spPr>
          <a:xfrm>
            <a:off x="740664" y="1371600"/>
            <a:ext cx="8022336" cy="514350"/>
          </a:xfrm>
        </p:spPr>
        <p:txBody>
          <a:bodyPr lIns="146304" tIns="0" rIns="45720" bIns="0"/>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6" name="Date Placeholder 3"/>
          <p:cNvSpPr>
            <a:spLocks noGrp="1"/>
          </p:cNvSpPr>
          <p:nvPr>
            <p:ph type="dt" sz="half" idx="10"/>
          </p:nvPr>
        </p:nvSpPr>
        <p:spPr/>
        <p:txBody>
          <a:bodyPr/>
          <a:lstStyle>
            <a:lvl1pPr>
              <a:defRPr/>
            </a:lvl1pPr>
          </a:lstStyle>
          <a:p>
            <a:pPr>
              <a:defRPr/>
            </a:pPr>
            <a:fld id="{E6564B89-5B64-4722-B4EE-2C1A1CA3E7C2}" type="datetime3">
              <a:rPr lang="en-US" smtClean="0"/>
            </a:fld>
            <a:endParaRPr lang="en-US" dirty="0"/>
          </a:p>
        </p:txBody>
      </p:sp>
      <p:sp>
        <p:nvSpPr>
          <p:cNvPr id="7" name="Footer Placeholder 4"/>
          <p:cNvSpPr>
            <a:spLocks noGrp="1"/>
          </p:cNvSpPr>
          <p:nvPr>
            <p:ph type="ftr" sz="quarter" idx="11"/>
          </p:nvPr>
        </p:nvSpPr>
        <p:spPr/>
        <p:txBody>
          <a:bodyPr/>
          <a:lstStyle>
            <a:lvl1pPr>
              <a:defRPr/>
            </a:lvl1pPr>
          </a:lstStyle>
          <a:p>
            <a:pPr>
              <a:defRPr/>
            </a:pPr>
            <a:r>
              <a:rPr lang="en-IN"/>
              <a:t>0  th REVIEW PRESENTATION </a:t>
            </a:r>
            <a:endParaRPr lang="en-US" dirty="0"/>
          </a:p>
        </p:txBody>
      </p:sp>
      <p:sp>
        <p:nvSpPr>
          <p:cNvPr id="8" name="Slide Number Placeholder 5"/>
          <p:cNvSpPr>
            <a:spLocks noGrp="1"/>
          </p:cNvSpPr>
          <p:nvPr>
            <p:ph type="sldNum" sz="quarter" idx="12"/>
          </p:nvPr>
        </p:nvSpPr>
        <p:spPr/>
        <p:txBody>
          <a:bodyPr/>
          <a:lstStyle>
            <a:lvl1pPr>
              <a:defRPr smtClean="0">
                <a:solidFill>
                  <a:srgbClr val="FFFFFF"/>
                </a:solidFill>
              </a:defRPr>
            </a:lvl1pPr>
          </a:lstStyle>
          <a:p>
            <a:pPr>
              <a:defRPr/>
            </a:pPr>
            <a:fld id="{BEE0AD74-942B-45F6-8EEE-203197083F56}" type="slidenum">
              <a:rPr lang="en-US" altLang="en-US"/>
            </a:fld>
            <a:endParaRPr lang="en-US"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457200" y="1330452"/>
            <a:ext cx="4038600" cy="3467862"/>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4648200" y="1330452"/>
            <a:ext cx="4038600" cy="34678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3"/>
          <p:cNvSpPr>
            <a:spLocks noGrp="1"/>
          </p:cNvSpPr>
          <p:nvPr>
            <p:ph type="dt" sz="half" idx="10"/>
          </p:nvPr>
        </p:nvSpPr>
        <p:spPr/>
        <p:txBody>
          <a:bodyPr/>
          <a:lstStyle>
            <a:lvl1pPr>
              <a:defRPr/>
            </a:lvl1pPr>
          </a:lstStyle>
          <a:p>
            <a:pPr>
              <a:defRPr/>
            </a:pPr>
            <a:fld id="{C84AB397-A81A-4931-B8F2-9CA8F945AB0F}" type="datetime3">
              <a:rPr lang="en-US" smtClean="0"/>
            </a:fld>
            <a:endParaRPr lang="en-US" dirty="0"/>
          </a:p>
        </p:txBody>
      </p:sp>
      <p:sp>
        <p:nvSpPr>
          <p:cNvPr id="6" name="Footer Placeholder 4"/>
          <p:cNvSpPr>
            <a:spLocks noGrp="1"/>
          </p:cNvSpPr>
          <p:nvPr>
            <p:ph type="ftr" sz="quarter" idx="11"/>
          </p:nvPr>
        </p:nvSpPr>
        <p:spPr/>
        <p:txBody>
          <a:bodyPr/>
          <a:lstStyle>
            <a:lvl1pPr>
              <a:defRPr/>
            </a:lvl1pPr>
          </a:lstStyle>
          <a:p>
            <a:pPr>
              <a:defRPr/>
            </a:pPr>
            <a:r>
              <a:rPr lang="en-IN"/>
              <a:t>0  th REVIEW PRESENTATION </a:t>
            </a: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DB554FDC-F986-4516-81A3-5CBC9634E9C1}" type="slidenum">
              <a:rPr lang="en-US" altLang="en-US"/>
            </a:fld>
            <a:endParaRPr lang="en-US"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a:p>
        </p:txBody>
      </p:sp>
      <p:sp>
        <p:nvSpPr>
          <p:cNvPr id="3" name="Text Placeholder 2"/>
          <p:cNvSpPr>
            <a:spLocks noGrp="1"/>
          </p:cNvSpPr>
          <p:nvPr>
            <p:ph type="body" idx="1"/>
          </p:nvPr>
        </p:nvSpPr>
        <p:spPr>
          <a:xfrm>
            <a:off x="457200" y="1274241"/>
            <a:ext cx="4040188" cy="536516"/>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457200" y="1837134"/>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4645026" y="1274241"/>
            <a:ext cx="4041775" cy="536516"/>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4645026" y="1837134"/>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3"/>
          <p:cNvSpPr>
            <a:spLocks noGrp="1"/>
          </p:cNvSpPr>
          <p:nvPr>
            <p:ph type="dt" sz="half" idx="10"/>
          </p:nvPr>
        </p:nvSpPr>
        <p:spPr/>
        <p:txBody>
          <a:bodyPr/>
          <a:lstStyle>
            <a:lvl1pPr>
              <a:defRPr/>
            </a:lvl1pPr>
          </a:lstStyle>
          <a:p>
            <a:pPr>
              <a:defRPr/>
            </a:pPr>
            <a:fld id="{5C0F3814-7D68-41F9-8E1F-730F476A46FC}" type="datetime3">
              <a:rPr lang="en-US" smtClean="0"/>
            </a:fld>
            <a:endParaRPr lang="en-US" dirty="0"/>
          </a:p>
        </p:txBody>
      </p:sp>
      <p:sp>
        <p:nvSpPr>
          <p:cNvPr id="8" name="Footer Placeholder 4"/>
          <p:cNvSpPr>
            <a:spLocks noGrp="1"/>
          </p:cNvSpPr>
          <p:nvPr>
            <p:ph type="ftr" sz="quarter" idx="11"/>
          </p:nvPr>
        </p:nvSpPr>
        <p:spPr/>
        <p:txBody>
          <a:bodyPr/>
          <a:lstStyle>
            <a:lvl1pPr>
              <a:defRPr/>
            </a:lvl1pPr>
          </a:lstStyle>
          <a:p>
            <a:pPr>
              <a:defRPr/>
            </a:pPr>
            <a:r>
              <a:rPr lang="en-IN"/>
              <a:t>0  th REVIEW PRESENTATION </a:t>
            </a: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02A63921-D0A8-45BD-ADF0-24CC5F135FEC}" type="slidenum">
              <a:rPr lang="en-US" altLang="en-US"/>
            </a:fld>
            <a:endParaRPr lang="en-US"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0FE02CD6-32A7-40FD-A976-CDC217CE51EF}" type="datetime3">
              <a:rPr lang="en-US" smtClean="0"/>
            </a:fld>
            <a:endParaRPr lang="en-US" dirty="0"/>
          </a:p>
        </p:txBody>
      </p:sp>
      <p:sp>
        <p:nvSpPr>
          <p:cNvPr id="4" name="Footer Placeholder 4"/>
          <p:cNvSpPr>
            <a:spLocks noGrp="1"/>
          </p:cNvSpPr>
          <p:nvPr>
            <p:ph type="ftr" sz="quarter" idx="11"/>
          </p:nvPr>
        </p:nvSpPr>
        <p:spPr/>
        <p:txBody>
          <a:bodyPr/>
          <a:lstStyle>
            <a:lvl1pPr>
              <a:defRPr/>
            </a:lvl1pPr>
          </a:lstStyle>
          <a:p>
            <a:pPr>
              <a:defRPr/>
            </a:pPr>
            <a:r>
              <a:rPr lang="en-IN"/>
              <a:t>0  th REVIEW PRESENTATION </a:t>
            </a:r>
            <a:endParaRPr lang="en-US" dirty="0"/>
          </a:p>
        </p:txBody>
      </p:sp>
      <p:sp>
        <p:nvSpPr>
          <p:cNvPr id="5" name="Slide Number Placeholder 5"/>
          <p:cNvSpPr>
            <a:spLocks noGrp="1"/>
          </p:cNvSpPr>
          <p:nvPr>
            <p:ph type="sldNum" sz="quarter" idx="12"/>
          </p:nvPr>
        </p:nvSpPr>
        <p:spPr/>
        <p:txBody>
          <a:bodyPr/>
          <a:lstStyle>
            <a:lvl1pPr>
              <a:defRPr/>
            </a:lvl1pPr>
          </a:lstStyle>
          <a:p>
            <a:pPr>
              <a:defRPr/>
            </a:pPr>
            <a:fld id="{4CE540F1-D866-4735-9E65-A1952EADD02D}" type="slidenum">
              <a:rPr lang="en-US" altLang="en-US"/>
            </a:fld>
            <a:endParaRPr lang="en-US"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a:defRPr/>
            </a:pPr>
            <a:fld id="{AE7E594E-F475-41AD-BB75-6D6605CEE27F}" type="datetime3">
              <a:rPr lang="en-US" smtClean="0"/>
            </a:fld>
            <a:endParaRPr lang="en-US" dirty="0"/>
          </a:p>
        </p:txBody>
      </p:sp>
      <p:sp>
        <p:nvSpPr>
          <p:cNvPr id="3" name="Footer Placeholder 2"/>
          <p:cNvSpPr>
            <a:spLocks noGrp="1"/>
          </p:cNvSpPr>
          <p:nvPr>
            <p:ph type="ftr" sz="quarter" idx="11"/>
          </p:nvPr>
        </p:nvSpPr>
        <p:spPr/>
        <p:txBody>
          <a:bodyPr/>
          <a:lstStyle>
            <a:lvl1pPr>
              <a:defRPr/>
            </a:lvl1pPr>
          </a:lstStyle>
          <a:p>
            <a:pPr>
              <a:defRPr/>
            </a:pPr>
            <a:r>
              <a:rPr lang="en-IN"/>
              <a:t>0  th REVIEW PRESENTATION </a:t>
            </a:r>
            <a:endParaRPr lang="en-US" dirty="0"/>
          </a:p>
        </p:txBody>
      </p:sp>
      <p:sp>
        <p:nvSpPr>
          <p:cNvPr id="4" name="Slide Number Placeholder 3"/>
          <p:cNvSpPr>
            <a:spLocks noGrp="1"/>
          </p:cNvSpPr>
          <p:nvPr>
            <p:ph type="sldNum" sz="quarter" idx="12"/>
          </p:nvPr>
        </p:nvSpPr>
        <p:spPr/>
        <p:txBody>
          <a:bodyPr/>
          <a:lstStyle>
            <a:lvl1pPr>
              <a:defRPr smtClean="0"/>
            </a:lvl1pPr>
          </a:lstStyle>
          <a:p>
            <a:pPr>
              <a:defRPr/>
            </a:pPr>
            <a:fld id="{2571F5BB-190B-45BA-B754-2541F8CA6F46}" type="slidenum">
              <a:rPr lang="en-US" altLang="en-US"/>
            </a:fld>
            <a:endParaRPr lang="en-US"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5" name="Rectangle 4"/>
          <p:cNvSpPr/>
          <p:nvPr/>
        </p:nvSpPr>
        <p:spPr bwMode="invGray">
          <a:xfrm>
            <a:off x="2855913" y="0"/>
            <a:ext cx="46037" cy="1090613"/>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6" name="Rectangle 5"/>
          <p:cNvSpPr/>
          <p:nvPr/>
        </p:nvSpPr>
        <p:spPr bwMode="invGray">
          <a:xfrm>
            <a:off x="2855913" y="0"/>
            <a:ext cx="46037" cy="1090613"/>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2" name="Title 1"/>
          <p:cNvSpPr>
            <a:spLocks noGrp="1"/>
          </p:cNvSpPr>
          <p:nvPr>
            <p:ph type="title"/>
          </p:nvPr>
        </p:nvSpPr>
        <p:spPr>
          <a:xfrm>
            <a:off x="167838" y="114300"/>
            <a:ext cx="2523744" cy="733806"/>
          </a:xfrm>
        </p:spPr>
        <p:txBody>
          <a:bodyPr lIns="73152" bIns="0" anchor="b">
            <a:sp3d prstMaterial="matte"/>
          </a:bodyPr>
          <a:lstStyle>
            <a:lvl1pPr algn="l">
              <a:defRPr sz="2000" b="0"/>
            </a:lvl1pPr>
          </a:lstStyle>
          <a:p>
            <a:r>
              <a:rPr lang="en-US"/>
              <a:t>Click to edit Master title style</a:t>
            </a:r>
            <a:endParaRPr lang="en-US"/>
          </a:p>
        </p:txBody>
      </p:sp>
      <p:sp>
        <p:nvSpPr>
          <p:cNvPr id="3" name="Content Placeholder 2"/>
          <p:cNvSpPr>
            <a:spLocks noGrp="1"/>
          </p:cNvSpPr>
          <p:nvPr>
            <p:ph idx="1"/>
          </p:nvPr>
        </p:nvSpPr>
        <p:spPr>
          <a:xfrm>
            <a:off x="3019378" y="1307350"/>
            <a:ext cx="5920641" cy="341916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167838" y="1297514"/>
            <a:ext cx="2468880" cy="3429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7" name="Date Placeholder 4"/>
          <p:cNvSpPr>
            <a:spLocks noGrp="1"/>
          </p:cNvSpPr>
          <p:nvPr>
            <p:ph type="dt" sz="half" idx="10"/>
          </p:nvPr>
        </p:nvSpPr>
        <p:spPr/>
        <p:txBody>
          <a:bodyPr/>
          <a:lstStyle>
            <a:lvl1pPr>
              <a:defRPr/>
            </a:lvl1pPr>
          </a:lstStyle>
          <a:p>
            <a:pPr>
              <a:defRPr/>
            </a:pPr>
            <a:fld id="{91E2B4D4-B6E2-47FD-85E2-7D101084715D}" type="datetime3">
              <a:rPr lang="en-US" smtClean="0"/>
            </a:fld>
            <a:endParaRPr lang="en-US" dirty="0"/>
          </a:p>
        </p:txBody>
      </p:sp>
      <p:sp>
        <p:nvSpPr>
          <p:cNvPr id="8" name="Footer Placeholder 5"/>
          <p:cNvSpPr>
            <a:spLocks noGrp="1"/>
          </p:cNvSpPr>
          <p:nvPr>
            <p:ph type="ftr" sz="quarter" idx="11"/>
          </p:nvPr>
        </p:nvSpPr>
        <p:spPr/>
        <p:txBody>
          <a:bodyPr/>
          <a:lstStyle>
            <a:lvl1pPr>
              <a:defRPr/>
            </a:lvl1pPr>
          </a:lstStyle>
          <a:p>
            <a:pPr>
              <a:defRPr/>
            </a:pPr>
            <a:r>
              <a:rPr lang="en-IN"/>
              <a:t>0  th REVIEW PRESENTATION </a:t>
            </a:r>
            <a:endParaRPr lang="en-US" dirty="0"/>
          </a:p>
        </p:txBody>
      </p:sp>
      <p:sp>
        <p:nvSpPr>
          <p:cNvPr id="9" name="Slide Number Placeholder 6"/>
          <p:cNvSpPr>
            <a:spLocks noGrp="1"/>
          </p:cNvSpPr>
          <p:nvPr>
            <p:ph type="sldNum" sz="quarter" idx="12"/>
          </p:nvPr>
        </p:nvSpPr>
        <p:spPr/>
        <p:txBody>
          <a:bodyPr/>
          <a:lstStyle>
            <a:lvl1pPr>
              <a:defRPr smtClean="0"/>
            </a:lvl1pPr>
          </a:lstStyle>
          <a:p>
            <a:pPr>
              <a:defRPr/>
            </a:pPr>
            <a:fld id="{4B3D1EAA-7E8D-49EA-BCBB-3C5BA424400D}" type="slidenum">
              <a:rPr lang="en-US" altLang="en-US"/>
            </a:fld>
            <a:endParaRPr lang="en-US"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bg2"/>
        </a:solidFill>
        <a:effectLst/>
      </p:bgPr>
    </p:bg>
    <p:spTree>
      <p:nvGrpSpPr>
        <p:cNvPr id="1" name=""/>
        <p:cNvGrpSpPr/>
        <p:nvPr/>
      </p:nvGrpSpPr>
      <p:grpSpPr>
        <a:xfrm>
          <a:off x="0" y="0"/>
          <a:ext cx="0" cy="0"/>
          <a:chOff x="0" y="0"/>
          <a:chExt cx="0" cy="0"/>
        </a:xfrm>
      </p:grpSpPr>
      <p:sp>
        <p:nvSpPr>
          <p:cNvPr id="5" name="Rectangle 4"/>
          <p:cNvSpPr/>
          <p:nvPr/>
        </p:nvSpPr>
        <p:spPr>
          <a:xfrm>
            <a:off x="2855913" y="0"/>
            <a:ext cx="46037" cy="51435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6" name="Rectangle 5"/>
          <p:cNvSpPr/>
          <p:nvPr/>
        </p:nvSpPr>
        <p:spPr bwMode="invGray">
          <a:xfrm>
            <a:off x="2855913" y="0"/>
            <a:ext cx="46037" cy="51435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2" name="Title 1"/>
          <p:cNvSpPr>
            <a:spLocks noGrp="1"/>
          </p:cNvSpPr>
          <p:nvPr>
            <p:ph type="title"/>
          </p:nvPr>
        </p:nvSpPr>
        <p:spPr>
          <a:xfrm>
            <a:off x="164592" y="116586"/>
            <a:ext cx="2525150" cy="733806"/>
          </a:xfrm>
        </p:spPr>
        <p:txBody>
          <a:bodyPr lIns="73152" bIns="0" anchor="b">
            <a:sp3d prstMaterial="matte"/>
          </a:bodyPr>
          <a:lstStyle>
            <a:lvl1pPr algn="l">
              <a:defRPr sz="2000" b="0"/>
            </a:lvl1pPr>
          </a:lstStyle>
          <a:p>
            <a:r>
              <a:rPr lang="en-US"/>
              <a:t>Click to edit Master title style</a:t>
            </a:r>
            <a:endParaRPr lang="en-US"/>
          </a:p>
        </p:txBody>
      </p:sp>
      <p:sp>
        <p:nvSpPr>
          <p:cNvPr id="3" name="Picture Placeholder 2"/>
          <p:cNvSpPr>
            <a:spLocks noGrp="1"/>
          </p:cNvSpPr>
          <p:nvPr>
            <p:ph type="pic" idx="1"/>
          </p:nvPr>
        </p:nvSpPr>
        <p:spPr>
          <a:xfrm>
            <a:off x="2903806" y="1113606"/>
            <a:ext cx="6247397" cy="4029894"/>
          </a:xfrm>
          <a:solidFill>
            <a:schemeClr val="bg2">
              <a:shade val="75000"/>
            </a:schemeClr>
          </a:solidFill>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64592" y="1296162"/>
            <a:ext cx="2468880" cy="3429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7" name="Date Placeholder 4"/>
          <p:cNvSpPr>
            <a:spLocks noGrp="1"/>
          </p:cNvSpPr>
          <p:nvPr>
            <p:ph type="dt" sz="half" idx="10"/>
          </p:nvPr>
        </p:nvSpPr>
        <p:spPr>
          <a:xfrm>
            <a:off x="165100" y="877888"/>
            <a:ext cx="2522538" cy="150812"/>
          </a:xfrm>
        </p:spPr>
        <p:txBody>
          <a:bodyPr/>
          <a:lstStyle>
            <a:lvl1pPr>
              <a:defRPr/>
            </a:lvl1pPr>
          </a:lstStyle>
          <a:p>
            <a:pPr>
              <a:defRPr/>
            </a:pPr>
            <a:fld id="{22C41680-3D9B-4FE7-ADBA-79948EF16D96}" type="datetime3">
              <a:rPr lang="en-US" smtClean="0"/>
            </a:fld>
            <a:endParaRPr lang="en-US" dirty="0"/>
          </a:p>
        </p:txBody>
      </p:sp>
      <p:sp>
        <p:nvSpPr>
          <p:cNvPr id="8" name="Footer Placeholder 5"/>
          <p:cNvSpPr>
            <a:spLocks noGrp="1"/>
          </p:cNvSpPr>
          <p:nvPr>
            <p:ph type="ftr" sz="quarter" idx="11"/>
          </p:nvPr>
        </p:nvSpPr>
        <p:spPr>
          <a:xfrm>
            <a:off x="3035300" y="877888"/>
            <a:ext cx="5194300" cy="150812"/>
          </a:xfrm>
        </p:spPr>
        <p:txBody>
          <a:bodyPr/>
          <a:lstStyle>
            <a:lvl1pPr>
              <a:defRPr>
                <a:solidFill>
                  <a:schemeClr val="bg1">
                    <a:shade val="50000"/>
                  </a:schemeClr>
                </a:solidFill>
              </a:defRPr>
            </a:lvl1pPr>
          </a:lstStyle>
          <a:p>
            <a:pPr>
              <a:defRPr/>
            </a:pPr>
            <a:r>
              <a:rPr lang="en-IN"/>
              <a:t>0  th REVIEW PRESENTATION </a:t>
            </a:r>
            <a:endParaRPr lang="en-US" dirty="0"/>
          </a:p>
        </p:txBody>
      </p:sp>
      <p:sp>
        <p:nvSpPr>
          <p:cNvPr id="9" name="Slide Number Placeholder 6"/>
          <p:cNvSpPr>
            <a:spLocks noGrp="1"/>
          </p:cNvSpPr>
          <p:nvPr>
            <p:ph type="sldNum" sz="quarter" idx="12"/>
          </p:nvPr>
        </p:nvSpPr>
        <p:spPr>
          <a:xfrm>
            <a:off x="8339138" y="877888"/>
            <a:ext cx="733425" cy="150812"/>
          </a:xfrm>
        </p:spPr>
        <p:txBody>
          <a:bodyPr/>
          <a:lstStyle>
            <a:lvl1pPr>
              <a:defRPr smtClean="0"/>
            </a:lvl1pPr>
          </a:lstStyle>
          <a:p>
            <a:pPr>
              <a:defRPr/>
            </a:pPr>
            <a:fld id="{7B93E55C-A662-4067-BE20-A4D82E579A38}" type="slidenum">
              <a:rPr lang="en-US" altLang="en-US"/>
            </a:fld>
            <a:endParaRPr lang="en-US" altLang="en-US"/>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p:cNvSpPr/>
          <p:nvPr/>
        </p:nvSpPr>
        <p:spPr bwMode="invGray">
          <a:xfrm>
            <a:off x="0" y="1076325"/>
            <a:ext cx="9144000" cy="34925"/>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7" name="Rectangle 6"/>
          <p:cNvSpPr/>
          <p:nvPr/>
        </p:nvSpPr>
        <p:spPr bwMode="ltGray">
          <a:xfrm>
            <a:off x="0" y="0"/>
            <a:ext cx="9144000" cy="1074738"/>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2" name="Title Placeholder 1"/>
          <p:cNvSpPr>
            <a:spLocks noGrp="1"/>
          </p:cNvSpPr>
          <p:nvPr>
            <p:ph type="title"/>
          </p:nvPr>
        </p:nvSpPr>
        <p:spPr>
          <a:xfrm>
            <a:off x="457200" y="114300"/>
            <a:ext cx="8229600" cy="938213"/>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p>
            <a:r>
              <a:rPr lang="en-US"/>
              <a:t>Click to edit Master title style</a:t>
            </a:r>
            <a:endParaRPr lang="en-US"/>
          </a:p>
        </p:txBody>
      </p:sp>
      <p:sp>
        <p:nvSpPr>
          <p:cNvPr id="1029" name="Text Placeholder 2"/>
          <p:cNvSpPr>
            <a:spLocks noGrp="1"/>
          </p:cNvSpPr>
          <p:nvPr>
            <p:ph type="body" idx="1"/>
          </p:nvPr>
        </p:nvSpPr>
        <p:spPr bwMode="auto">
          <a:xfrm>
            <a:off x="457200" y="1331913"/>
            <a:ext cx="8229600" cy="3468687"/>
          </a:xfrm>
          <a:prstGeom prst="rect">
            <a:avLst/>
          </a:prstGeom>
          <a:noFill/>
          <a:ln w="9525">
            <a:noFill/>
            <a:miter lim="800000"/>
          </a:ln>
        </p:spPr>
        <p:txBody>
          <a:bodyPr vert="horz" wrap="square" lIns="54864" tIns="91440" rIns="91440" bIns="45720" numCol="1" anchor="t" anchorCtr="0" compatLnSpc="1"/>
          <a:lstStyle/>
          <a:p>
            <a:pPr lvl="0"/>
            <a:r>
              <a:rPr lang="en-US" altLang="en-US"/>
              <a:t>Click to edit Master text styles</a:t>
            </a:r>
            <a:endParaRPr lang="en-US" altLang="en-US"/>
          </a:p>
          <a:p>
            <a:pPr lvl="1"/>
            <a:r>
              <a:rPr lang="en-US" altLang="en-US"/>
              <a:t>Second level</a:t>
            </a:r>
            <a:endParaRPr lang="en-US" altLang="en-US"/>
          </a:p>
          <a:p>
            <a:pPr lvl="2"/>
            <a:r>
              <a:rPr lang="en-US" altLang="en-US"/>
              <a:t>Third level</a:t>
            </a:r>
            <a:endParaRPr lang="en-US" altLang="en-US"/>
          </a:p>
          <a:p>
            <a:pPr lvl="3"/>
            <a:r>
              <a:rPr lang="en-US" altLang="en-US"/>
              <a:t>Fourth level</a:t>
            </a:r>
            <a:endParaRPr lang="en-US" altLang="en-US"/>
          </a:p>
          <a:p>
            <a:pPr lvl="4"/>
            <a:r>
              <a:rPr lang="en-US" altLang="en-US"/>
              <a:t>Fifth level</a:t>
            </a:r>
            <a:endParaRPr lang="en-US" altLang="en-US"/>
          </a:p>
        </p:txBody>
      </p:sp>
      <p:sp>
        <p:nvSpPr>
          <p:cNvPr id="4" name="Date Placeholder 3"/>
          <p:cNvSpPr>
            <a:spLocks noGrp="1"/>
          </p:cNvSpPr>
          <p:nvPr>
            <p:ph type="dt" sz="half" idx="2"/>
          </p:nvPr>
        </p:nvSpPr>
        <p:spPr>
          <a:xfrm>
            <a:off x="457200" y="4857750"/>
            <a:ext cx="2133600" cy="206375"/>
          </a:xfrm>
          <a:prstGeom prst="rect">
            <a:avLst/>
          </a:prstGeom>
        </p:spPr>
        <p:txBody>
          <a:bodyPr vert="horz" lIns="109728" rIns="45720" bIns="0" rtlCol="0" anchor="b"/>
          <a:lstStyle>
            <a:lvl1pPr algn="l" eaLnBrk="1" latinLnBrk="0" hangingPunct="1">
              <a:defRPr kumimoji="0" sz="1200">
                <a:solidFill>
                  <a:schemeClr val="tx1">
                    <a:tint val="95000"/>
                  </a:schemeClr>
                </a:solidFill>
                <a:latin typeface="Arial" panose="020B0604020202020204" pitchFamily="34" charset="0"/>
                <a:cs typeface="Arial" panose="020B0604020202020204" pitchFamily="34" charset="0"/>
              </a:defRPr>
            </a:lvl1pPr>
          </a:lstStyle>
          <a:p>
            <a:pPr>
              <a:defRPr/>
            </a:pPr>
            <a:fld id="{53602E61-5DE4-483D-89FA-8265F0642731}" type="datetime3">
              <a:rPr lang="en-US" smtClean="0"/>
            </a:fld>
            <a:endParaRPr lang="en-US" dirty="0"/>
          </a:p>
        </p:txBody>
      </p:sp>
      <p:sp>
        <p:nvSpPr>
          <p:cNvPr id="5" name="Footer Placeholder 4"/>
          <p:cNvSpPr>
            <a:spLocks noGrp="1"/>
          </p:cNvSpPr>
          <p:nvPr>
            <p:ph type="ftr" sz="quarter" idx="3"/>
          </p:nvPr>
        </p:nvSpPr>
        <p:spPr>
          <a:xfrm>
            <a:off x="2640013" y="4857750"/>
            <a:ext cx="5508625" cy="206375"/>
          </a:xfrm>
          <a:prstGeom prst="rect">
            <a:avLst/>
          </a:prstGeom>
        </p:spPr>
        <p:txBody>
          <a:bodyPr vert="horz" lIns="45720" rIns="45720" bIns="0" rtlCol="0" anchor="b"/>
          <a:lstStyle>
            <a:lvl1pPr algn="l" eaLnBrk="1" latinLnBrk="0" hangingPunct="1">
              <a:defRPr kumimoji="0" sz="1200">
                <a:solidFill>
                  <a:schemeClr val="tx1">
                    <a:tint val="95000"/>
                  </a:schemeClr>
                </a:solidFill>
                <a:latin typeface="Arial" panose="020B0604020202020204" pitchFamily="34" charset="0"/>
                <a:cs typeface="Arial" panose="020B0604020202020204" pitchFamily="34" charset="0"/>
              </a:defRPr>
            </a:lvl1pPr>
          </a:lstStyle>
          <a:p>
            <a:pPr>
              <a:defRPr/>
            </a:pPr>
            <a:r>
              <a:rPr lang="en-IN"/>
              <a:t>0  th REVIEW PRESENTATION </a:t>
            </a:r>
            <a:endParaRPr lang="en-US" dirty="0"/>
          </a:p>
        </p:txBody>
      </p:sp>
      <p:sp>
        <p:nvSpPr>
          <p:cNvPr id="6" name="Slide Number Placeholder 5"/>
          <p:cNvSpPr>
            <a:spLocks noGrp="1"/>
          </p:cNvSpPr>
          <p:nvPr>
            <p:ph type="sldNum" sz="quarter" idx="4"/>
          </p:nvPr>
        </p:nvSpPr>
        <p:spPr>
          <a:xfrm>
            <a:off x="8204200" y="4857750"/>
            <a:ext cx="733425" cy="206375"/>
          </a:xfrm>
          <a:prstGeom prst="rect">
            <a:avLst/>
          </a:prstGeom>
        </p:spPr>
        <p:txBody>
          <a:bodyPr vert="horz" wrap="square" lIns="91440" tIns="45720" rIns="91440" bIns="0" numCol="1" anchor="b" anchorCtr="0" compatLnSpc="1"/>
          <a:lstStyle>
            <a:lvl1pPr algn="r" eaLnBrk="1" hangingPunct="1">
              <a:defRPr sz="1200" smtClean="0">
                <a:solidFill>
                  <a:srgbClr val="3F3F3F"/>
                </a:solidFill>
              </a:defRPr>
            </a:lvl1pPr>
          </a:lstStyle>
          <a:p>
            <a:pPr>
              <a:defRPr/>
            </a:pPr>
            <a:fld id="{D78D2778-B29C-49DB-A26C-44F5760A332D}" type="slidenum">
              <a:rPr lang="en-US" altLang="en-US"/>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rtl="0" eaLnBrk="0" fontAlgn="base" hangingPunct="0">
        <a:spcBef>
          <a:spcPct val="0"/>
        </a:spcBef>
        <a:spcAft>
          <a:spcPct val="0"/>
        </a:spcAft>
        <a:defRPr sz="4500" b="1" kern="1200">
          <a:solidFill>
            <a:srgbClr val="FFC800"/>
          </a:solidFill>
          <a:latin typeface="+mj-lt"/>
          <a:ea typeface="+mj-ea"/>
          <a:cs typeface="+mj-cs"/>
        </a:defRPr>
      </a:lvl1pPr>
      <a:lvl2pPr algn="l" rtl="0" eaLnBrk="0" fontAlgn="base" hangingPunct="0">
        <a:spcBef>
          <a:spcPct val="0"/>
        </a:spcBef>
        <a:spcAft>
          <a:spcPct val="0"/>
        </a:spcAft>
        <a:defRPr sz="4500" b="1">
          <a:solidFill>
            <a:srgbClr val="FFC800"/>
          </a:solidFill>
          <a:latin typeface="Corbel" panose="020B0503020204020204" pitchFamily="34" charset="0"/>
        </a:defRPr>
      </a:lvl2pPr>
      <a:lvl3pPr algn="l" rtl="0" eaLnBrk="0" fontAlgn="base" hangingPunct="0">
        <a:spcBef>
          <a:spcPct val="0"/>
        </a:spcBef>
        <a:spcAft>
          <a:spcPct val="0"/>
        </a:spcAft>
        <a:defRPr sz="4500" b="1">
          <a:solidFill>
            <a:srgbClr val="FFC800"/>
          </a:solidFill>
          <a:latin typeface="Corbel" panose="020B0503020204020204" pitchFamily="34" charset="0"/>
        </a:defRPr>
      </a:lvl3pPr>
      <a:lvl4pPr algn="l" rtl="0" eaLnBrk="0" fontAlgn="base" hangingPunct="0">
        <a:spcBef>
          <a:spcPct val="0"/>
        </a:spcBef>
        <a:spcAft>
          <a:spcPct val="0"/>
        </a:spcAft>
        <a:defRPr sz="4500" b="1">
          <a:solidFill>
            <a:srgbClr val="FFC800"/>
          </a:solidFill>
          <a:latin typeface="Corbel" panose="020B0503020204020204" pitchFamily="34" charset="0"/>
        </a:defRPr>
      </a:lvl4pPr>
      <a:lvl5pPr algn="l" rtl="0" eaLnBrk="0" fontAlgn="base" hangingPunct="0">
        <a:spcBef>
          <a:spcPct val="0"/>
        </a:spcBef>
        <a:spcAft>
          <a:spcPct val="0"/>
        </a:spcAft>
        <a:defRPr sz="4500" b="1">
          <a:solidFill>
            <a:srgbClr val="FFC800"/>
          </a:solidFill>
          <a:latin typeface="Corbel" panose="020B0503020204020204" pitchFamily="34" charset="0"/>
        </a:defRPr>
      </a:lvl5pPr>
      <a:lvl6pPr marL="457200" algn="l" rtl="0" fontAlgn="base">
        <a:spcBef>
          <a:spcPct val="0"/>
        </a:spcBef>
        <a:spcAft>
          <a:spcPct val="0"/>
        </a:spcAft>
        <a:defRPr sz="4500" b="1">
          <a:solidFill>
            <a:srgbClr val="FFC800"/>
          </a:solidFill>
          <a:latin typeface="Corbel" panose="020B0503020204020204" pitchFamily="34" charset="0"/>
        </a:defRPr>
      </a:lvl6pPr>
      <a:lvl7pPr marL="914400" algn="l" rtl="0" fontAlgn="base">
        <a:spcBef>
          <a:spcPct val="0"/>
        </a:spcBef>
        <a:spcAft>
          <a:spcPct val="0"/>
        </a:spcAft>
        <a:defRPr sz="4500" b="1">
          <a:solidFill>
            <a:srgbClr val="FFC800"/>
          </a:solidFill>
          <a:latin typeface="Corbel" panose="020B0503020204020204" pitchFamily="34" charset="0"/>
        </a:defRPr>
      </a:lvl7pPr>
      <a:lvl8pPr marL="1371600" algn="l" rtl="0" fontAlgn="base">
        <a:spcBef>
          <a:spcPct val="0"/>
        </a:spcBef>
        <a:spcAft>
          <a:spcPct val="0"/>
        </a:spcAft>
        <a:defRPr sz="4500" b="1">
          <a:solidFill>
            <a:srgbClr val="FFC800"/>
          </a:solidFill>
          <a:latin typeface="Corbel" panose="020B0503020204020204" pitchFamily="34" charset="0"/>
        </a:defRPr>
      </a:lvl8pPr>
      <a:lvl9pPr marL="1828800" algn="l" rtl="0" fontAlgn="base">
        <a:spcBef>
          <a:spcPct val="0"/>
        </a:spcBef>
        <a:spcAft>
          <a:spcPct val="0"/>
        </a:spcAft>
        <a:defRPr sz="4500" b="1">
          <a:solidFill>
            <a:srgbClr val="FFC800"/>
          </a:solidFill>
          <a:latin typeface="Corbel" panose="020B0503020204020204" pitchFamily="34" charset="0"/>
        </a:defRPr>
      </a:lvl9pPr>
    </p:titleStyle>
    <p:bodyStyle>
      <a:lvl1pPr marL="438150" indent="-319405" algn="l" rtl="0" eaLnBrk="0" fontAlgn="base" hangingPunct="0">
        <a:spcBef>
          <a:spcPct val="0"/>
        </a:spcBef>
        <a:spcAft>
          <a:spcPct val="0"/>
        </a:spcAft>
        <a:buClr>
          <a:schemeClr val="accent1"/>
        </a:buClr>
        <a:buSzPct val="80000"/>
        <a:buFont typeface="Wingdings 2" pitchFamily="18" charset="2"/>
        <a:buChar char=""/>
        <a:defRPr sz="3200" kern="1200">
          <a:solidFill>
            <a:schemeClr val="tx1"/>
          </a:solidFill>
          <a:latin typeface="+mn-lt"/>
          <a:ea typeface="+mn-ea"/>
          <a:cs typeface="+mn-cs"/>
        </a:defRPr>
      </a:lvl1pPr>
      <a:lvl2pPr marL="730250" indent="-273050" algn="l" rtl="0" eaLnBrk="0" fontAlgn="base" hangingPunct="0">
        <a:spcBef>
          <a:spcPct val="20000"/>
        </a:spcBef>
        <a:spcAft>
          <a:spcPct val="0"/>
        </a:spcAft>
        <a:buClr>
          <a:schemeClr val="accent2"/>
        </a:buClr>
        <a:buSzPct val="90000"/>
        <a:buFont typeface="Wingdings" panose="05000000000000000000" pitchFamily="2" charset="2"/>
        <a:buChar char=""/>
        <a:defRPr sz="2800" kern="1200">
          <a:solidFill>
            <a:schemeClr val="tx1"/>
          </a:solidFill>
          <a:latin typeface="+mn-lt"/>
          <a:ea typeface="+mn-ea"/>
          <a:cs typeface="+mn-cs"/>
        </a:defRPr>
      </a:lvl2pPr>
      <a:lvl3pPr marL="995680" indent="-228600" algn="l" rtl="0" eaLnBrk="0" fontAlgn="base" hangingPunct="0">
        <a:spcBef>
          <a:spcPct val="20000"/>
        </a:spcBef>
        <a:spcAft>
          <a:spcPct val="0"/>
        </a:spcAft>
        <a:buClr>
          <a:srgbClr val="E66C7D"/>
        </a:buClr>
        <a:buFont typeface="Arial" panose="020B0604020202020204" pitchFamily="34" charset="0"/>
        <a:buChar char="▪"/>
        <a:defRPr sz="2400" kern="1200">
          <a:solidFill>
            <a:schemeClr val="tx1"/>
          </a:solidFill>
          <a:latin typeface="+mn-lt"/>
          <a:ea typeface="+mn-ea"/>
          <a:cs typeface="+mn-cs"/>
        </a:defRPr>
      </a:lvl3pPr>
      <a:lvl4pPr marL="1216025" indent="-182880" algn="l" rtl="0" eaLnBrk="0" fontAlgn="base" hangingPunct="0">
        <a:spcBef>
          <a:spcPct val="20000"/>
        </a:spcBef>
        <a:spcAft>
          <a:spcPct val="0"/>
        </a:spcAft>
        <a:buClr>
          <a:srgbClr val="6BB76D"/>
        </a:buClr>
        <a:buFont typeface="Arial" panose="020B0604020202020204" pitchFamily="34" charset="0"/>
        <a:buChar char="▪"/>
        <a:defRPr sz="2000" kern="1200">
          <a:solidFill>
            <a:schemeClr val="tx1"/>
          </a:solidFill>
          <a:latin typeface="+mn-lt"/>
          <a:ea typeface="+mn-ea"/>
          <a:cs typeface="+mn-cs"/>
        </a:defRPr>
      </a:lvl4pPr>
      <a:lvl5pPr marL="1425575" indent="-182880" algn="l" rtl="0" eaLnBrk="0" fontAlgn="base" hangingPunct="0">
        <a:spcBef>
          <a:spcPct val="20000"/>
        </a:spcBef>
        <a:spcAft>
          <a:spcPct val="0"/>
        </a:spcAft>
        <a:buClr>
          <a:srgbClr val="E88651"/>
        </a:buClr>
        <a:buFont typeface="Wingdings 3" pitchFamily="18" charset="2"/>
        <a:buChar char=""/>
        <a:defRPr lang="en-US" sz="2000" kern="1200">
          <a:solidFill>
            <a:schemeClr val="tx1"/>
          </a:solidFill>
          <a:latin typeface="+mn-lt"/>
          <a:ea typeface="+mn-ea"/>
          <a:cs typeface="+mn-cs"/>
        </a:defRPr>
      </a:lvl5pPr>
      <a:lvl6pPr marL="1627505"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30095"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390"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defRPr/>
            </a:pPr>
            <a:r>
              <a:rPr lang="en-IN" sz="3600" dirty="0"/>
              <a:t>M.KUMARASAMY COLLEGE OF ENGINEERING ,  KARUR.</a:t>
            </a:r>
            <a:endParaRPr lang="en-IN" sz="3600" dirty="0"/>
          </a:p>
        </p:txBody>
      </p:sp>
      <p:sp>
        <p:nvSpPr>
          <p:cNvPr id="5" name="Footer Placeholder 4"/>
          <p:cNvSpPr>
            <a:spLocks noGrp="1"/>
          </p:cNvSpPr>
          <p:nvPr>
            <p:ph type="ftr" sz="quarter" idx="11"/>
          </p:nvPr>
        </p:nvSpPr>
        <p:spPr>
          <a:xfrm>
            <a:off x="772236" y="1200150"/>
            <a:ext cx="7772400" cy="2286000"/>
          </a:xfrm>
        </p:spPr>
        <p:txBody>
          <a:bodyPr/>
          <a:lstStyle/>
          <a:p>
            <a:pPr algn="ctr">
              <a:defRPr/>
            </a:pPr>
            <a:endParaRPr lang="en-IN" sz="2500" b="1" dirty="0">
              <a:latin typeface="Times New Roman" panose="02020603050405020304" pitchFamily="18" charset="0"/>
              <a:cs typeface="Times New Roman" panose="02020603050405020304" pitchFamily="18" charset="0"/>
            </a:endParaRPr>
          </a:p>
          <a:p>
            <a:pPr algn="ctr">
              <a:defRPr/>
            </a:pPr>
            <a:r>
              <a:rPr lang="en-US" sz="2500" b="1" dirty="0">
                <a:latin typeface="Times New Roman" panose="02020603050405020304" pitchFamily="18" charset="0"/>
                <a:cs typeface="Times New Roman" panose="02020603050405020304" pitchFamily="18" charset="0"/>
              </a:rPr>
              <a:t>Department of Electronics and Communication Engineering</a:t>
            </a:r>
            <a:endParaRPr lang="en-IN" sz="2500" b="1" dirty="0">
              <a:latin typeface="Times New Roman" panose="02020603050405020304" pitchFamily="18" charset="0"/>
              <a:cs typeface="Times New Roman" panose="02020603050405020304" pitchFamily="18" charset="0"/>
            </a:endParaRPr>
          </a:p>
          <a:p>
            <a:pPr algn="ctr">
              <a:defRPr/>
            </a:pPr>
            <a:r>
              <a:rPr lang="en-IN" sz="2500" b="1" dirty="0">
                <a:latin typeface="Times New Roman" panose="02020603050405020304" pitchFamily="18" charset="0"/>
                <a:cs typeface="Times New Roman" panose="02020603050405020304" pitchFamily="18" charset="0"/>
              </a:rPr>
              <a:t>EGB1221-DATABASE MANAGEMENT SYSTEM  </a:t>
            </a:r>
            <a:endParaRPr lang="en-IN" sz="2500" b="1" dirty="0">
              <a:latin typeface="Times New Roman" panose="02020603050405020304" pitchFamily="18" charset="0"/>
              <a:cs typeface="Times New Roman" panose="02020603050405020304" pitchFamily="18" charset="0"/>
            </a:endParaRPr>
          </a:p>
          <a:p>
            <a:pPr algn="ctr">
              <a:defRPr/>
            </a:pPr>
            <a:r>
              <a:rPr lang="en-IN" sz="2500" b="1" dirty="0">
                <a:latin typeface="Times New Roman" panose="02020603050405020304" pitchFamily="18" charset="0"/>
                <a:cs typeface="Times New Roman" panose="02020603050405020304" pitchFamily="18" charset="0"/>
              </a:rPr>
              <a:t>IV Semester (2023-2027 Batch)</a:t>
            </a:r>
            <a:endParaRPr lang="en-IN" sz="2500" b="1" dirty="0">
              <a:latin typeface="Times New Roman" panose="02020603050405020304" pitchFamily="18" charset="0"/>
              <a:cs typeface="Times New Roman" panose="02020603050405020304" pitchFamily="18" charset="0"/>
            </a:endParaRPr>
          </a:p>
          <a:p>
            <a:pPr algn="ctr">
              <a:defRPr/>
            </a:pPr>
            <a:r>
              <a:rPr lang="en-US" altLang="en-IN" sz="2500" b="1" u="sng" dirty="0">
                <a:latin typeface="Times New Roman" panose="02020603050405020304" pitchFamily="18" charset="0"/>
                <a:cs typeface="Times New Roman" panose="02020603050405020304" pitchFamily="18" charset="0"/>
              </a:rPr>
              <a:t>FINAL R</a:t>
            </a:r>
            <a:r>
              <a:rPr lang="en-IN" sz="2500" b="1" u="sng" dirty="0">
                <a:latin typeface="Times New Roman" panose="02020603050405020304" pitchFamily="18" charset="0"/>
                <a:cs typeface="Times New Roman" panose="02020603050405020304" pitchFamily="18" charset="0"/>
              </a:rPr>
              <a:t>EVIEW</a:t>
            </a:r>
            <a:endParaRPr lang="en-US" sz="2500" b="1" u="sng" dirty="0">
              <a:latin typeface="Times New Roman" panose="02020603050405020304" pitchFamily="18" charset="0"/>
              <a:cs typeface="Times New Roman" panose="02020603050405020304" pitchFamily="18" charset="0"/>
            </a:endParaRPr>
          </a:p>
        </p:txBody>
      </p:sp>
      <p:sp>
        <p:nvSpPr>
          <p:cNvPr id="6" name="TextBox 6"/>
          <p:cNvSpPr txBox="1">
            <a:spLocks noChangeArrowheads="1"/>
          </p:cNvSpPr>
          <p:nvPr/>
        </p:nvSpPr>
        <p:spPr bwMode="auto">
          <a:xfrm flipH="1">
            <a:off x="990600" y="3638550"/>
            <a:ext cx="7010400" cy="1198880"/>
          </a:xfrm>
          <a:prstGeom prst="rect">
            <a:avLst/>
          </a:prstGeom>
          <a:noFill/>
          <a:ln w="9525">
            <a:noFill/>
            <a:miter lim="800000"/>
          </a:ln>
        </p:spPr>
        <p:txBody>
          <a:bodyPr wrap="square">
            <a:spAutoFit/>
          </a:bodyPr>
          <a:lstStyle/>
          <a:p>
            <a:pPr lvl="0">
              <a:spcBef>
                <a:spcPts val="0"/>
              </a:spcBef>
              <a:spcAft>
                <a:spcPts val="0"/>
              </a:spcAft>
            </a:pPr>
            <a:r>
              <a:rPr lang="en-US" sz="2400" b="1" dirty="0">
                <a:latin typeface="Times New Roman" panose="02020603050405020304" pitchFamily="18" charset="0"/>
                <a:ea typeface="Arial" panose="020B0604020202020204"/>
                <a:cs typeface="Times New Roman" panose="02020603050405020304" pitchFamily="18" charset="0"/>
                <a:sym typeface="Arial" panose="020B0604020202020204"/>
              </a:rPr>
              <a:t>Register Number	: </a:t>
            </a:r>
            <a:r>
              <a:rPr lang="en-US" sz="2000" dirty="0">
                <a:latin typeface="Times New Roman" panose="02020603050405020304" pitchFamily="18" charset="0"/>
                <a:ea typeface="Arial" panose="020B0604020202020204"/>
                <a:cs typeface="Times New Roman" panose="02020603050405020304" pitchFamily="18" charset="0"/>
                <a:sym typeface="Arial" panose="020B0604020202020204"/>
              </a:rPr>
              <a:t>927623BEC003</a:t>
            </a:r>
            <a:r>
              <a:rPr lang="en-US" sz="2400" dirty="0">
                <a:latin typeface="Times New Roman" panose="02020603050405020304" pitchFamily="18" charset="0"/>
                <a:ea typeface="Arial" panose="020B0604020202020204"/>
                <a:cs typeface="Times New Roman" panose="02020603050405020304" pitchFamily="18" charset="0"/>
                <a:sym typeface="Arial" panose="020B0604020202020204"/>
              </a:rPr>
              <a:t>,</a:t>
            </a:r>
            <a:r>
              <a:rPr lang="en-US" sz="2000" dirty="0">
                <a:latin typeface="Times New Roman" panose="02020603050405020304" pitchFamily="18" charset="0"/>
                <a:ea typeface="Arial" panose="020B0604020202020204"/>
                <a:cs typeface="Times New Roman" panose="02020603050405020304" pitchFamily="18" charset="0"/>
                <a:sym typeface="Arial" panose="020B0604020202020204"/>
              </a:rPr>
              <a:t>927623BEC018</a:t>
            </a:r>
            <a:endParaRPr lang="en-US" sz="2000" dirty="0">
              <a:latin typeface="Times New Roman" panose="02020603050405020304" pitchFamily="18" charset="0"/>
              <a:ea typeface="Arial" panose="020B0604020202020204"/>
              <a:cs typeface="Times New Roman" panose="02020603050405020304" pitchFamily="18" charset="0"/>
              <a:sym typeface="Arial" panose="020B0604020202020204"/>
            </a:endParaRPr>
          </a:p>
          <a:p>
            <a:pPr lvl="0">
              <a:spcBef>
                <a:spcPts val="0"/>
              </a:spcBef>
              <a:spcAft>
                <a:spcPts val="0"/>
              </a:spcAft>
            </a:pPr>
            <a:r>
              <a:rPr lang="en-US" sz="2400" b="1" dirty="0">
                <a:latin typeface="Times New Roman" panose="02020603050405020304" pitchFamily="18" charset="0"/>
                <a:ea typeface="Arial" panose="020B0604020202020204"/>
                <a:cs typeface="Times New Roman" panose="02020603050405020304" pitchFamily="18" charset="0"/>
                <a:sym typeface="Arial" panose="020B0604020202020204"/>
              </a:rPr>
              <a:t>Name			: </a:t>
            </a:r>
            <a:r>
              <a:rPr lang="en-US" sz="2000" dirty="0">
                <a:latin typeface="Times New Roman" panose="02020603050405020304" pitchFamily="18" charset="0"/>
                <a:ea typeface="Arial" panose="020B0604020202020204"/>
                <a:cs typeface="Times New Roman" panose="02020603050405020304" pitchFamily="18" charset="0"/>
                <a:sym typeface="Arial" panose="020B0604020202020204"/>
              </a:rPr>
              <a:t>ABITHA BANU M, BHARATHI S</a:t>
            </a:r>
            <a:endParaRPr lang="en-IN" altLang="en-US" sz="2000" b="1" dirty="0">
              <a:latin typeface="Times New Roman" panose="02020603050405020304" pitchFamily="18" charset="0"/>
              <a:cs typeface="Times New Roman" panose="02020603050405020304" pitchFamily="18" charset="0"/>
            </a:endParaRPr>
          </a:p>
          <a:p>
            <a:r>
              <a:rPr lang="en-IN" altLang="en-US" sz="2400" b="1" dirty="0">
                <a:latin typeface="Times New Roman" panose="02020603050405020304" pitchFamily="18" charset="0"/>
                <a:cs typeface="Times New Roman" panose="02020603050405020304" pitchFamily="18" charset="0"/>
              </a:rPr>
              <a:t>Date			:</a:t>
            </a:r>
            <a:r>
              <a:rPr lang="en-US" altLang="en-IN" sz="2400" b="1" dirty="0">
                <a:latin typeface="Times New Roman" panose="02020603050405020304" pitchFamily="18" charset="0"/>
                <a:cs typeface="Times New Roman" panose="02020603050405020304" pitchFamily="18" charset="0"/>
              </a:rPr>
              <a:t> </a:t>
            </a:r>
            <a:r>
              <a:rPr lang="en-US" altLang="en-IN" sz="2000" dirty="0">
                <a:latin typeface="Times New Roman" panose="02020603050405020304" pitchFamily="18" charset="0"/>
                <a:cs typeface="Times New Roman" panose="02020603050405020304" pitchFamily="18" charset="0"/>
              </a:rPr>
              <a:t>06.06</a:t>
            </a:r>
            <a:r>
              <a:rPr lang="en-IN" altLang="en-US" sz="2000" dirty="0">
                <a:latin typeface="Times New Roman" panose="02020603050405020304" pitchFamily="18" charset="0"/>
                <a:cs typeface="Times New Roman" panose="02020603050405020304" pitchFamily="18" charset="0"/>
              </a:rPr>
              <a:t>.2025</a:t>
            </a:r>
            <a:endParaRPr lang="en-IN" alt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Schema Diagram</a:t>
            </a:r>
            <a:endParaRPr lang="en-US" dirty="0"/>
          </a:p>
        </p:txBody>
      </p:sp>
      <p:pic>
        <p:nvPicPr>
          <p:cNvPr id="6" name="Content Placeholder 5"/>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1828800" y="1331913"/>
            <a:ext cx="5334000" cy="3468687"/>
          </a:xfrm>
        </p:spPr>
      </p:pic>
      <p:sp>
        <p:nvSpPr>
          <p:cNvPr id="5" name="Slide Number Placeholder 4"/>
          <p:cNvSpPr>
            <a:spLocks noGrp="1"/>
          </p:cNvSpPr>
          <p:nvPr>
            <p:ph type="sldNum" sz="quarter" idx="12"/>
          </p:nvPr>
        </p:nvSpPr>
        <p:spPr/>
        <p:txBody>
          <a:bodyPr/>
          <a:lstStyle/>
          <a:p>
            <a:pPr>
              <a:defRPr/>
            </a:pPr>
            <a:fld id="{0E14ABD8-B1EB-4C07-9937-C8C4E38BDF00}" type="slidenum">
              <a:rPr lang="en-US" altLang="en-US" smtClean="0"/>
            </a:fld>
            <a:endParaRPr lang="en-US"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ER diagram</a:t>
            </a:r>
            <a:endParaRPr lang="en-US" dirty="0"/>
          </a:p>
        </p:txBody>
      </p:sp>
      <p:sp>
        <p:nvSpPr>
          <p:cNvPr id="5" name="Slide Number Placeholder 4"/>
          <p:cNvSpPr>
            <a:spLocks noGrp="1"/>
          </p:cNvSpPr>
          <p:nvPr>
            <p:ph type="sldNum" sz="quarter" idx="12"/>
          </p:nvPr>
        </p:nvSpPr>
        <p:spPr/>
        <p:txBody>
          <a:bodyPr/>
          <a:lstStyle/>
          <a:p>
            <a:pPr>
              <a:defRPr/>
            </a:pPr>
            <a:fld id="{0E14ABD8-B1EB-4C07-9937-C8C4E38BDF00}" type="slidenum">
              <a:rPr lang="en-US" altLang="en-US" smtClean="0"/>
            </a:fld>
            <a:endParaRPr lang="en-US" altLang="en-US"/>
          </a:p>
        </p:txBody>
      </p:sp>
      <p:pic>
        <p:nvPicPr>
          <p:cNvPr id="3" name="Picture 2" descr="Screenshot 2025-05-14 214700"/>
          <p:cNvPicPr>
            <a:picLocks noChangeAspect="1"/>
          </p:cNvPicPr>
          <p:nvPr/>
        </p:nvPicPr>
        <p:blipFill>
          <a:blip r:embed="rId1"/>
          <a:srcRect l="1075" r="1102"/>
          <a:stretch>
            <a:fillRect/>
          </a:stretch>
        </p:blipFill>
        <p:spPr>
          <a:xfrm>
            <a:off x="1066800" y="1390015"/>
            <a:ext cx="6933565" cy="367411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Description</a:t>
            </a:r>
            <a:endParaRPr lang="en-US" dirty="0"/>
          </a:p>
        </p:txBody>
      </p:sp>
      <p:sp>
        <p:nvSpPr>
          <p:cNvPr id="3" name="Content Placeholder 2"/>
          <p:cNvSpPr>
            <a:spLocks noGrp="1"/>
          </p:cNvSpPr>
          <p:nvPr>
            <p:ph idx="1"/>
          </p:nvPr>
        </p:nvSpPr>
        <p:spPr>
          <a:xfrm>
            <a:off x="457200" y="1352233"/>
            <a:ext cx="8229600" cy="3468687"/>
          </a:xfrm>
        </p:spPr>
        <p:txBody>
          <a:bodyPr/>
          <a:lstStyle/>
          <a:p>
            <a:pPr marL="118745" indent="0" algn="just">
              <a:lnSpc>
                <a:spcPct val="150000"/>
              </a:lnSpc>
              <a:buNone/>
            </a:pPr>
            <a:r>
              <a:rPr lang="en-US" altLang="en-US" sz="1800" dirty="0">
                <a:latin typeface="Times New Roman" panose="02020603050405020304" pitchFamily="18" charset="0"/>
                <a:cs typeface="Times New Roman" panose="02020603050405020304" pitchFamily="18" charset="0"/>
              </a:rPr>
              <a:t>1. The system provides secure login access for donors, requestors, and administrators.</a:t>
            </a:r>
            <a:endParaRPr lang="en-US" altLang="en-US" sz="1800" dirty="0">
              <a:latin typeface="Times New Roman" panose="02020603050405020304" pitchFamily="18" charset="0"/>
              <a:cs typeface="Times New Roman" panose="02020603050405020304" pitchFamily="18" charset="0"/>
            </a:endParaRPr>
          </a:p>
          <a:p>
            <a:pPr marL="118745" indent="0" algn="just">
              <a:lnSpc>
                <a:spcPct val="150000"/>
              </a:lnSpc>
              <a:buNone/>
            </a:pPr>
            <a:r>
              <a:rPr lang="en-US" altLang="en-US" sz="1800" dirty="0">
                <a:latin typeface="Times New Roman" panose="02020603050405020304" pitchFamily="18" charset="0"/>
                <a:cs typeface="Times New Roman" panose="02020603050405020304" pitchFamily="18" charset="0"/>
              </a:rPr>
              <a:t>2. Donors can submit their details and donate blood, which automatically updates the inventory.</a:t>
            </a:r>
            <a:endParaRPr lang="en-US" altLang="en-US" sz="1800" dirty="0">
              <a:latin typeface="Times New Roman" panose="02020603050405020304" pitchFamily="18" charset="0"/>
              <a:cs typeface="Times New Roman" panose="02020603050405020304" pitchFamily="18" charset="0"/>
            </a:endParaRPr>
          </a:p>
          <a:p>
            <a:pPr marL="118745" indent="0" algn="just">
              <a:lnSpc>
                <a:spcPct val="150000"/>
              </a:lnSpc>
              <a:buNone/>
            </a:pPr>
            <a:r>
              <a:rPr lang="en-US" altLang="en-US" sz="1800" dirty="0">
                <a:latin typeface="Times New Roman" panose="02020603050405020304" pitchFamily="18" charset="0"/>
                <a:cs typeface="Times New Roman" panose="02020603050405020304" pitchFamily="18" charset="0"/>
              </a:rPr>
              <a:t>3. Users can request blood by selecting the required blood group and checking availability.</a:t>
            </a:r>
            <a:endParaRPr lang="en-US" altLang="en-US" sz="1800" dirty="0">
              <a:latin typeface="Times New Roman" panose="02020603050405020304" pitchFamily="18" charset="0"/>
              <a:cs typeface="Times New Roman" panose="02020603050405020304" pitchFamily="18" charset="0"/>
            </a:endParaRPr>
          </a:p>
          <a:p>
            <a:pPr marL="118745" indent="0" algn="just">
              <a:lnSpc>
                <a:spcPct val="150000"/>
              </a:lnSpc>
              <a:buNone/>
            </a:pPr>
            <a:r>
              <a:rPr lang="en-US" altLang="en-US" sz="1800" dirty="0">
                <a:latin typeface="Times New Roman" panose="02020603050405020304" pitchFamily="18" charset="0"/>
                <a:cs typeface="Times New Roman" panose="02020603050405020304" pitchFamily="18" charset="0"/>
              </a:rPr>
              <a:t>4. Administrators can manage all data, track donations and requests, and monitor real-time blood stock.</a:t>
            </a:r>
            <a:endParaRPr lang="en-US" altLang="en-US" sz="1800" dirty="0">
              <a:latin typeface="Times New Roman" panose="02020603050405020304" pitchFamily="18" charset="0"/>
              <a:cs typeface="Times New Roman" panose="02020603050405020304" pitchFamily="18" charset="0"/>
            </a:endParaRPr>
          </a:p>
          <a:p>
            <a:pPr marL="118745" indent="0" algn="just">
              <a:lnSpc>
                <a:spcPct val="150000"/>
              </a:lnSpc>
              <a:buNone/>
            </a:pPr>
            <a:endParaRPr lang="en-US" altLang="en-US" sz="1800"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pPr>
              <a:defRPr/>
            </a:pPr>
            <a:fld id="{0E14ABD8-B1EB-4C07-9937-C8C4E38BDF00}" type="slidenum">
              <a:rPr lang="en-US" altLang="en-US" smtClean="0"/>
            </a:fld>
            <a:endParaRPr lang="en-US"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 &amp; Discussion</a:t>
            </a:r>
            <a:endParaRPr lang="en-US" dirty="0"/>
          </a:p>
        </p:txBody>
      </p:sp>
      <p:pic>
        <p:nvPicPr>
          <p:cNvPr id="50" name="Picture 50" descr="Screenshot 2025-05-13 161224"/>
          <p:cNvPicPr>
            <a:picLocks noChangeAspect="1"/>
          </p:cNvPicPr>
          <p:nvPr>
            <p:ph idx="1"/>
          </p:nvPr>
        </p:nvPicPr>
        <p:blipFill>
          <a:blip r:embed="rId1"/>
          <a:srcRect l="25064" t="2424" r="24619" b="54498"/>
          <a:stretch>
            <a:fillRect/>
          </a:stretch>
        </p:blipFill>
        <p:spPr>
          <a:xfrm>
            <a:off x="2667000" y="1428750"/>
            <a:ext cx="3654425" cy="1393190"/>
          </a:xfrm>
          <a:prstGeom prst="rect">
            <a:avLst/>
          </a:prstGeom>
        </p:spPr>
      </p:pic>
      <p:sp>
        <p:nvSpPr>
          <p:cNvPr id="5" name="Slide Number Placeholder 4"/>
          <p:cNvSpPr>
            <a:spLocks noGrp="1"/>
          </p:cNvSpPr>
          <p:nvPr>
            <p:ph type="sldNum" sz="quarter" idx="12"/>
          </p:nvPr>
        </p:nvSpPr>
        <p:spPr/>
        <p:txBody>
          <a:bodyPr/>
          <a:lstStyle/>
          <a:p>
            <a:pPr>
              <a:defRPr/>
            </a:pPr>
            <a:fld id="{0E14ABD8-B1EB-4C07-9937-C8C4E38BDF00}" type="slidenum">
              <a:rPr lang="en-US" altLang="en-US" smtClean="0"/>
            </a:fld>
            <a:endParaRPr lang="en-US" altLang="en-US"/>
          </a:p>
        </p:txBody>
      </p:sp>
      <p:sp>
        <p:nvSpPr>
          <p:cNvPr id="4" name="Text Box 3"/>
          <p:cNvSpPr txBox="1"/>
          <p:nvPr/>
        </p:nvSpPr>
        <p:spPr>
          <a:xfrm>
            <a:off x="1066800" y="3181350"/>
            <a:ext cx="7208520" cy="1514475"/>
          </a:xfrm>
          <a:prstGeom prst="rect">
            <a:avLst/>
          </a:prstGeom>
          <a:noFill/>
        </p:spPr>
        <p:txBody>
          <a:bodyPr wrap="square" rtlCol="0">
            <a:noAutofit/>
          </a:bodyPr>
          <a:p>
            <a:pPr marL="285750" indent="-285750" algn="just">
              <a:buFont typeface="Arial" panose="020B0604020202020204" pitchFamily="34" charset="0"/>
              <a:buChar char="•"/>
            </a:pPr>
            <a:r>
              <a:rPr lang="en-US" altLang="en-US">
                <a:latin typeface="Times New Roman" panose="02020603050405020304" pitchFamily="18" charset="0"/>
                <a:cs typeface="Times New Roman" panose="02020603050405020304" pitchFamily="18" charset="0"/>
              </a:rPr>
              <a:t>This figure displays the Login Page of the Hemocare System.</a:t>
            </a:r>
            <a:endParaRPr lang="en-US" altLang="en-US">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altLang="en-US">
                <a:latin typeface="Times New Roman" panose="02020603050405020304" pitchFamily="18" charset="0"/>
                <a:cs typeface="Times New Roman" panose="02020603050405020304" pitchFamily="18" charset="0"/>
              </a:rPr>
              <a:t>It features two input fields for the user to enter their Username and Password, along with a toggle eye icon next to the password field to show or hide the entered characters for better usability.</a:t>
            </a:r>
            <a:endParaRPr lang="en-US" alt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dirty="0">
                <a:sym typeface="+mn-ea"/>
              </a:rPr>
              <a:t>Results &amp; Discussion Cont..</a:t>
            </a:r>
            <a:endParaRPr lang="en-US"/>
          </a:p>
        </p:txBody>
      </p:sp>
      <p:pic>
        <p:nvPicPr>
          <p:cNvPr id="51" name="Picture 51" descr="Screenshot 2025-05-13 161253"/>
          <p:cNvPicPr>
            <a:picLocks noChangeAspect="1"/>
          </p:cNvPicPr>
          <p:nvPr>
            <p:ph idx="1"/>
          </p:nvPr>
        </p:nvPicPr>
        <p:blipFill>
          <a:blip r:embed="rId1"/>
          <a:srcRect l="24565" t="902" r="24867" b="34497"/>
          <a:stretch>
            <a:fillRect/>
          </a:stretch>
        </p:blipFill>
        <p:spPr>
          <a:xfrm>
            <a:off x="2284095" y="1200150"/>
            <a:ext cx="4302760" cy="1632585"/>
          </a:xfrm>
          <a:prstGeom prst="rect">
            <a:avLst/>
          </a:prstGeom>
        </p:spPr>
      </p:pic>
      <p:sp>
        <p:nvSpPr>
          <p:cNvPr id="5" name="Slide Number Placeholder 4"/>
          <p:cNvSpPr>
            <a:spLocks noGrp="1"/>
          </p:cNvSpPr>
          <p:nvPr>
            <p:ph type="sldNum" sz="quarter" idx="12"/>
          </p:nvPr>
        </p:nvSpPr>
        <p:spPr/>
        <p:txBody>
          <a:bodyPr/>
          <a:p>
            <a:pPr>
              <a:defRPr/>
            </a:pPr>
            <a:fld id="{0E14ABD8-B1EB-4C07-9937-C8C4E38BDF00}" type="slidenum">
              <a:rPr lang="en-US" altLang="en-US"/>
            </a:fld>
            <a:endParaRPr lang="en-US" altLang="en-US"/>
          </a:p>
        </p:txBody>
      </p:sp>
      <p:sp>
        <p:nvSpPr>
          <p:cNvPr id="6" name="Text Box 5"/>
          <p:cNvSpPr txBox="1"/>
          <p:nvPr/>
        </p:nvSpPr>
        <p:spPr>
          <a:xfrm>
            <a:off x="320040" y="3034030"/>
            <a:ext cx="8054340" cy="2030095"/>
          </a:xfrm>
          <a:prstGeom prst="rect">
            <a:avLst/>
          </a:prstGeom>
          <a:noFill/>
        </p:spPr>
        <p:txBody>
          <a:bodyPr wrap="square" rtlCol="0">
            <a:spAutoFit/>
          </a:bodyPr>
          <a:p>
            <a:pPr marL="285750" indent="-285750" algn="just">
              <a:buFont typeface="Arial" panose="020B0604020202020204" pitchFamily="34" charset="0"/>
              <a:buChar char="•"/>
            </a:pPr>
            <a:r>
              <a:rPr lang="en-US" altLang="en-US">
                <a:latin typeface="Times New Roman" panose="02020603050405020304" pitchFamily="18" charset="0"/>
                <a:cs typeface="Times New Roman" panose="02020603050405020304" pitchFamily="18" charset="0"/>
              </a:rPr>
              <a:t>The figure shows the main dashboard of the Hemocare System, a Blood Bank Management application. </a:t>
            </a:r>
            <a:endParaRPr lang="en-US" altLang="en-US">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altLang="en-US">
                <a:latin typeface="Times New Roman" panose="02020603050405020304" pitchFamily="18" charset="0"/>
                <a:cs typeface="Times New Roman" panose="02020603050405020304" pitchFamily="18" charset="0"/>
              </a:rPr>
              <a:t>It features a welcoming message at the top and five centrally aligned buttons: "Donate Blood," "Request Blood," "View Inventory," "Donor &amp; Requestor Details," and "Logout." </a:t>
            </a:r>
            <a:endParaRPr lang="en-US" altLang="en-US">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altLang="en-US">
                <a:latin typeface="Times New Roman" panose="02020603050405020304" pitchFamily="18" charset="0"/>
                <a:cs typeface="Times New Roman" panose="02020603050405020304" pitchFamily="18" charset="0"/>
              </a:rPr>
              <a:t>Each button provides quick access to essential functionalities, allowing users to navigate through the system efficiently.</a:t>
            </a:r>
            <a:endParaRPr lang="en-US" alt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dirty="0">
                <a:sym typeface="+mn-ea"/>
              </a:rPr>
              <a:t>Results &amp; Discussion Cont..</a:t>
            </a:r>
            <a:endParaRPr lang="en-US"/>
          </a:p>
        </p:txBody>
      </p:sp>
      <p:pic>
        <p:nvPicPr>
          <p:cNvPr id="52" name="Picture 52" descr="Screenshot 2025-05-13 161343"/>
          <p:cNvPicPr>
            <a:picLocks noChangeAspect="1"/>
          </p:cNvPicPr>
          <p:nvPr>
            <p:ph idx="1"/>
          </p:nvPr>
        </p:nvPicPr>
        <p:blipFill>
          <a:blip r:embed="rId1"/>
          <a:srcRect l="24151" t="1188" r="25324" b="36122"/>
          <a:stretch>
            <a:fillRect/>
          </a:stretch>
        </p:blipFill>
        <p:spPr>
          <a:xfrm>
            <a:off x="2133600" y="1276350"/>
            <a:ext cx="4625975" cy="1564640"/>
          </a:xfrm>
          <a:prstGeom prst="rect">
            <a:avLst/>
          </a:prstGeom>
        </p:spPr>
      </p:pic>
      <p:sp>
        <p:nvSpPr>
          <p:cNvPr id="5" name="Slide Number Placeholder 4"/>
          <p:cNvSpPr>
            <a:spLocks noGrp="1"/>
          </p:cNvSpPr>
          <p:nvPr>
            <p:ph type="sldNum" sz="quarter" idx="12"/>
          </p:nvPr>
        </p:nvSpPr>
        <p:spPr/>
        <p:txBody>
          <a:bodyPr/>
          <a:p>
            <a:pPr>
              <a:defRPr/>
            </a:pPr>
            <a:fld id="{0E14ABD8-B1EB-4C07-9937-C8C4E38BDF00}" type="slidenum">
              <a:rPr lang="en-US" altLang="en-US"/>
            </a:fld>
            <a:endParaRPr lang="en-US" altLang="en-US"/>
          </a:p>
        </p:txBody>
      </p:sp>
      <p:sp>
        <p:nvSpPr>
          <p:cNvPr id="6" name="Text Box 5"/>
          <p:cNvSpPr txBox="1"/>
          <p:nvPr/>
        </p:nvSpPr>
        <p:spPr>
          <a:xfrm>
            <a:off x="758825" y="3103245"/>
            <a:ext cx="8021320" cy="1753235"/>
          </a:xfrm>
          <a:prstGeom prst="rect">
            <a:avLst/>
          </a:prstGeom>
          <a:noFill/>
        </p:spPr>
        <p:txBody>
          <a:bodyPr wrap="square" rtlCol="0">
            <a:spAutoFit/>
          </a:bodyPr>
          <a:p>
            <a:pPr marL="285750" indent="-285750" algn="just">
              <a:buFont typeface="Arial" panose="020B0604020202020204" pitchFamily="34" charset="0"/>
              <a:buChar char="•"/>
            </a:pPr>
            <a:r>
              <a:rPr lang="en-US" altLang="en-US">
                <a:latin typeface="Times New Roman" panose="02020603050405020304" pitchFamily="18" charset="0"/>
                <a:cs typeface="Times New Roman" panose="02020603050405020304" pitchFamily="18" charset="0"/>
              </a:rPr>
              <a:t>This figure shows the Donate Blood Page of the Hemocare System, designed to collect blood donation details from users. </a:t>
            </a:r>
            <a:endParaRPr lang="en-US" altLang="en-US">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altLang="en-US">
                <a:latin typeface="Times New Roman" panose="02020603050405020304" pitchFamily="18" charset="0"/>
                <a:cs typeface="Times New Roman" panose="02020603050405020304" pitchFamily="18" charset="0"/>
              </a:rPr>
              <a:t>The form includes input fields for the Full Name, a dropdown menu to select the Blood Group, and a field to enter the number of Blood Units being donated. </a:t>
            </a:r>
            <a:endParaRPr lang="en-US" altLang="en-US">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altLang="en-US">
                <a:latin typeface="Times New Roman" panose="02020603050405020304" pitchFamily="18" charset="0"/>
                <a:cs typeface="Times New Roman" panose="02020603050405020304" pitchFamily="18" charset="0"/>
              </a:rPr>
              <a:t>Below the form are two labeled buttons: Donate, which submits the donation details, and Back, which returns the user to the previous page. </a:t>
            </a:r>
            <a:endParaRPr lang="en-US" alt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dirty="0">
                <a:sym typeface="+mn-ea"/>
              </a:rPr>
              <a:t>Results &amp; Discussion Cont..</a:t>
            </a:r>
            <a:endParaRPr lang="en-US"/>
          </a:p>
        </p:txBody>
      </p:sp>
      <p:pic>
        <p:nvPicPr>
          <p:cNvPr id="53" name="Picture 53" descr="Screenshot 2025-05-13 161409"/>
          <p:cNvPicPr>
            <a:picLocks noChangeAspect="1"/>
          </p:cNvPicPr>
          <p:nvPr>
            <p:ph idx="1"/>
          </p:nvPr>
        </p:nvPicPr>
        <p:blipFill>
          <a:blip r:embed="rId1"/>
          <a:srcRect l="25132" t="1860" r="24070" b="38731"/>
          <a:stretch>
            <a:fillRect/>
          </a:stretch>
        </p:blipFill>
        <p:spPr>
          <a:xfrm>
            <a:off x="2438400" y="1239520"/>
            <a:ext cx="3919220" cy="1391920"/>
          </a:xfrm>
          <a:prstGeom prst="rect">
            <a:avLst/>
          </a:prstGeom>
        </p:spPr>
      </p:pic>
      <p:sp>
        <p:nvSpPr>
          <p:cNvPr id="5" name="Slide Number Placeholder 4"/>
          <p:cNvSpPr>
            <a:spLocks noGrp="1"/>
          </p:cNvSpPr>
          <p:nvPr>
            <p:ph type="sldNum" sz="quarter" idx="12"/>
          </p:nvPr>
        </p:nvSpPr>
        <p:spPr/>
        <p:txBody>
          <a:bodyPr/>
          <a:p>
            <a:pPr>
              <a:defRPr/>
            </a:pPr>
            <a:fld id="{0E14ABD8-B1EB-4C07-9937-C8C4E38BDF00}" type="slidenum">
              <a:rPr lang="en-US" altLang="en-US"/>
            </a:fld>
            <a:endParaRPr lang="en-US" altLang="en-US"/>
          </a:p>
        </p:txBody>
      </p:sp>
      <p:sp>
        <p:nvSpPr>
          <p:cNvPr id="6" name="Text Box 5"/>
          <p:cNvSpPr txBox="1"/>
          <p:nvPr/>
        </p:nvSpPr>
        <p:spPr>
          <a:xfrm>
            <a:off x="533400" y="2876550"/>
            <a:ext cx="8025765" cy="1753235"/>
          </a:xfrm>
          <a:prstGeom prst="rect">
            <a:avLst/>
          </a:prstGeom>
          <a:noFill/>
        </p:spPr>
        <p:txBody>
          <a:bodyPr wrap="square" rtlCol="0">
            <a:spAutoFit/>
          </a:bodyPr>
          <a:p>
            <a:pPr marL="285750" indent="-285750" algn="just">
              <a:buFont typeface="Arial" panose="020B0604020202020204" pitchFamily="34" charset="0"/>
              <a:buChar char="•"/>
            </a:pPr>
            <a:r>
              <a:rPr lang="en-US" altLang="en-US">
                <a:latin typeface="Times New Roman" panose="02020603050405020304" pitchFamily="18" charset="0"/>
                <a:cs typeface="Times New Roman" panose="02020603050405020304" pitchFamily="18" charset="0"/>
              </a:rPr>
              <a:t>The "Request Blood" form is a user-friendly interface in a Blood Bank Management System that allows users to request specific blood units. </a:t>
            </a:r>
            <a:endParaRPr lang="en-US" altLang="en-US">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altLang="en-US">
                <a:latin typeface="Times New Roman" panose="02020603050405020304" pitchFamily="18" charset="0"/>
                <a:cs typeface="Times New Roman" panose="02020603050405020304" pitchFamily="18" charset="0"/>
              </a:rPr>
              <a:t>It features a clean design with input fields for the full name, blood group (selected from a dropdown), and the number of blood units needed. </a:t>
            </a:r>
            <a:endParaRPr lang="en-US" altLang="en-US">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altLang="en-US">
                <a:latin typeface="Times New Roman" panose="02020603050405020304" pitchFamily="18" charset="0"/>
                <a:cs typeface="Times New Roman" panose="02020603050405020304" pitchFamily="18" charset="0"/>
              </a:rPr>
              <a:t>Two clearly labeled buttons—"Request" to submit the form and "Back" to return to the previous page—are provided for smooth navigation.</a:t>
            </a:r>
            <a:endParaRPr lang="en-US" alt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dirty="0">
                <a:sym typeface="+mn-ea"/>
              </a:rPr>
              <a:t>Results &amp; Discussion Cont..</a:t>
            </a:r>
            <a:endParaRPr lang="en-US"/>
          </a:p>
        </p:txBody>
      </p:sp>
      <p:pic>
        <p:nvPicPr>
          <p:cNvPr id="54" name="Picture 54" descr="Screenshot 2025-05-13 161748"/>
          <p:cNvPicPr>
            <a:picLocks noChangeAspect="1"/>
          </p:cNvPicPr>
          <p:nvPr>
            <p:ph idx="1"/>
          </p:nvPr>
        </p:nvPicPr>
        <p:blipFill>
          <a:blip r:embed="rId1"/>
          <a:srcRect l="23990" r="23186" b="40180"/>
          <a:stretch>
            <a:fillRect/>
          </a:stretch>
        </p:blipFill>
        <p:spPr>
          <a:xfrm>
            <a:off x="2133600" y="1276350"/>
            <a:ext cx="4455160" cy="1515110"/>
          </a:xfrm>
          <a:prstGeom prst="rect">
            <a:avLst/>
          </a:prstGeom>
        </p:spPr>
      </p:pic>
      <p:sp>
        <p:nvSpPr>
          <p:cNvPr id="5" name="Slide Number Placeholder 4"/>
          <p:cNvSpPr>
            <a:spLocks noGrp="1"/>
          </p:cNvSpPr>
          <p:nvPr>
            <p:ph type="sldNum" sz="quarter" idx="12"/>
          </p:nvPr>
        </p:nvSpPr>
        <p:spPr/>
        <p:txBody>
          <a:bodyPr/>
          <a:p>
            <a:pPr>
              <a:defRPr/>
            </a:pPr>
            <a:fld id="{0E14ABD8-B1EB-4C07-9937-C8C4E38BDF00}" type="slidenum">
              <a:rPr lang="en-US" altLang="en-US"/>
            </a:fld>
            <a:endParaRPr lang="en-US" altLang="en-US"/>
          </a:p>
        </p:txBody>
      </p:sp>
      <p:sp>
        <p:nvSpPr>
          <p:cNvPr id="6" name="Text Box 5"/>
          <p:cNvSpPr txBox="1"/>
          <p:nvPr/>
        </p:nvSpPr>
        <p:spPr>
          <a:xfrm>
            <a:off x="305435" y="2876550"/>
            <a:ext cx="8510905" cy="1753235"/>
          </a:xfrm>
          <a:prstGeom prst="rect">
            <a:avLst/>
          </a:prstGeom>
          <a:noFill/>
        </p:spPr>
        <p:txBody>
          <a:bodyPr wrap="square" rtlCol="0">
            <a:spAutoFit/>
          </a:bodyPr>
          <a:p>
            <a:pPr marL="285750" indent="-285750" algn="just">
              <a:buFont typeface="Arial" panose="020B0604020202020204" pitchFamily="34" charset="0"/>
              <a:buChar char="•"/>
            </a:pPr>
            <a:r>
              <a:rPr lang="en-US" altLang="en-US">
                <a:latin typeface="Times New Roman" panose="02020603050405020304" pitchFamily="18" charset="0"/>
                <a:cs typeface="Times New Roman" panose="02020603050405020304" pitchFamily="18" charset="0"/>
              </a:rPr>
              <a:t>This figure shows the Blood Inventory Page of the Hemocare System, which displays the current availability of different blood groups. </a:t>
            </a:r>
            <a:endParaRPr lang="en-US" altLang="en-US">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altLang="en-US">
                <a:latin typeface="Times New Roman" panose="02020603050405020304" pitchFamily="18" charset="0"/>
                <a:cs typeface="Times New Roman" panose="02020603050405020304" pitchFamily="18" charset="0"/>
              </a:rPr>
              <a:t>The table is organized into two columns: Blood Group and Units Available, allowing users to easily check stock levels for A+, O+, A-, B+, B-, O-, and AB+ blood types. The data is presented in a clean, tabular format, making it user-friendly and accessible. </a:t>
            </a:r>
            <a:endParaRPr lang="en-US" altLang="en-US">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altLang="en-US">
                <a:latin typeface="Times New Roman" panose="02020603050405020304" pitchFamily="18" charset="0"/>
                <a:cs typeface="Times New Roman" panose="02020603050405020304" pitchFamily="18" charset="0"/>
              </a:rPr>
              <a:t>A prominent Back button at the bottom allows users to return to the previous screen.</a:t>
            </a:r>
            <a:endParaRPr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endParaRPr lang="en-US" dirty="0"/>
          </a:p>
        </p:txBody>
      </p:sp>
      <p:sp>
        <p:nvSpPr>
          <p:cNvPr id="3" name="Content Placeholder 2"/>
          <p:cNvSpPr>
            <a:spLocks noGrp="1"/>
          </p:cNvSpPr>
          <p:nvPr>
            <p:ph idx="1"/>
          </p:nvPr>
        </p:nvSpPr>
        <p:spPr>
          <a:xfrm>
            <a:off x="457200" y="1733233"/>
            <a:ext cx="8229600" cy="3468687"/>
          </a:xfrm>
        </p:spPr>
        <p:txBody>
          <a:bodyPr/>
          <a:lstStyle/>
          <a:p>
            <a:pPr algn="just">
              <a:buClr>
                <a:srgbClr val="000000"/>
              </a:buClr>
              <a:buFont typeface="Arial" panose="020B0604020202020204" pitchFamily="34" charset="0"/>
              <a:buChar char="•"/>
            </a:pPr>
            <a:r>
              <a:rPr lang="en-US" altLang="en-US" sz="1800" b="1" dirty="0">
                <a:latin typeface="Times New Roman" panose="02020603050405020304" pitchFamily="18" charset="0"/>
                <a:cs typeface="Times New Roman" panose="02020603050405020304" pitchFamily="18" charset="0"/>
              </a:rPr>
              <a:t>Improved Efficiency:</a:t>
            </a:r>
            <a:r>
              <a:rPr lang="en-US" altLang="en-US" sz="1800" dirty="0">
                <a:latin typeface="Times New Roman" panose="02020603050405020304" pitchFamily="18" charset="0"/>
                <a:cs typeface="Times New Roman" panose="02020603050405020304" pitchFamily="18" charset="0"/>
              </a:rPr>
              <a:t> The system streamlines blood donation and request processes with real-time inventory tracking and smooth workflow.</a:t>
            </a:r>
            <a:endParaRPr lang="en-US" altLang="en-US" sz="1800" dirty="0">
              <a:latin typeface="Times New Roman" panose="02020603050405020304" pitchFamily="18" charset="0"/>
              <a:cs typeface="Times New Roman" panose="02020603050405020304" pitchFamily="18" charset="0"/>
            </a:endParaRPr>
          </a:p>
          <a:p>
            <a:pPr algn="just">
              <a:buClr>
                <a:srgbClr val="000000"/>
              </a:buClr>
              <a:buFont typeface="Arial" panose="020B0604020202020204" pitchFamily="34" charset="0"/>
              <a:buChar char="•"/>
            </a:pPr>
            <a:endParaRPr lang="en-US" altLang="en-US" sz="1800" dirty="0">
              <a:latin typeface="Times New Roman" panose="02020603050405020304" pitchFamily="18" charset="0"/>
              <a:cs typeface="Times New Roman" panose="02020603050405020304" pitchFamily="18" charset="0"/>
            </a:endParaRPr>
          </a:p>
          <a:p>
            <a:pPr algn="just">
              <a:buClr>
                <a:srgbClr val="000000"/>
              </a:buClr>
              <a:buFont typeface="Arial" panose="020B0604020202020204" pitchFamily="34" charset="0"/>
              <a:buChar char="•"/>
            </a:pPr>
            <a:r>
              <a:rPr lang="en-US" altLang="en-US" sz="1800" b="1" dirty="0">
                <a:latin typeface="Times New Roman" panose="02020603050405020304" pitchFamily="18" charset="0"/>
                <a:cs typeface="Times New Roman" panose="02020603050405020304" pitchFamily="18" charset="0"/>
              </a:rPr>
              <a:t>Secure and Accurate: </a:t>
            </a:r>
            <a:r>
              <a:rPr lang="en-US" altLang="en-US" sz="1800" dirty="0">
                <a:latin typeface="Times New Roman" panose="02020603050405020304" pitchFamily="18" charset="0"/>
                <a:cs typeface="Times New Roman" panose="02020603050405020304" pitchFamily="18" charset="0"/>
              </a:rPr>
              <a:t>Role-based access and secure data storage ensure sensitive information is protected and operations are error-free.</a:t>
            </a:r>
            <a:endParaRPr lang="en-US" altLang="en-US" sz="1800" dirty="0">
              <a:latin typeface="Times New Roman" panose="02020603050405020304" pitchFamily="18" charset="0"/>
              <a:cs typeface="Times New Roman" panose="02020603050405020304" pitchFamily="18" charset="0"/>
            </a:endParaRPr>
          </a:p>
          <a:p>
            <a:pPr algn="just">
              <a:buClr>
                <a:srgbClr val="000000"/>
              </a:buClr>
              <a:buFont typeface="Arial" panose="020B0604020202020204" pitchFamily="34" charset="0"/>
              <a:buChar char="•"/>
            </a:pPr>
            <a:endParaRPr lang="en-US" altLang="en-US" sz="1800" dirty="0">
              <a:latin typeface="Times New Roman" panose="02020603050405020304" pitchFamily="18" charset="0"/>
              <a:cs typeface="Times New Roman" panose="02020603050405020304" pitchFamily="18" charset="0"/>
            </a:endParaRPr>
          </a:p>
          <a:p>
            <a:pPr algn="just">
              <a:buClr>
                <a:srgbClr val="000000"/>
              </a:buClr>
              <a:buFont typeface="Arial" panose="020B0604020202020204" pitchFamily="34" charset="0"/>
              <a:buChar char="•"/>
            </a:pPr>
            <a:r>
              <a:rPr lang="en-US" altLang="en-US" sz="1800" b="1" dirty="0">
                <a:latin typeface="Times New Roman" panose="02020603050405020304" pitchFamily="18" charset="0"/>
                <a:cs typeface="Times New Roman" panose="02020603050405020304" pitchFamily="18" charset="0"/>
              </a:rPr>
              <a:t>User-Friendly Design:</a:t>
            </a:r>
            <a:r>
              <a:rPr lang="en-US" altLang="en-US" sz="1800" dirty="0">
                <a:latin typeface="Times New Roman" panose="02020603050405020304" pitchFamily="18" charset="0"/>
                <a:cs typeface="Times New Roman" panose="02020603050405020304" pitchFamily="18" charset="0"/>
              </a:rPr>
              <a:t> A simple interface benefits donors, requestors, and admins, making blood management more effective and accessible.</a:t>
            </a:r>
            <a:endParaRPr lang="en-US" altLang="en-US" sz="1800"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pPr>
              <a:defRPr/>
            </a:pPr>
            <a:fld id="{0E14ABD8-B1EB-4C07-9937-C8C4E38BDF00}" type="slidenum">
              <a:rPr lang="en-US" altLang="en-US" smtClean="0"/>
            </a:fld>
            <a:endParaRPr lang="en-US"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a:t>
            </a:r>
            <a:endParaRPr lang="en-US" dirty="0"/>
          </a:p>
        </p:txBody>
      </p:sp>
      <p:sp>
        <p:nvSpPr>
          <p:cNvPr id="3" name="Content Placeholder 2"/>
          <p:cNvSpPr>
            <a:spLocks noGrp="1"/>
          </p:cNvSpPr>
          <p:nvPr>
            <p:ph idx="1"/>
          </p:nvPr>
        </p:nvSpPr>
        <p:spPr>
          <a:xfrm>
            <a:off x="457200" y="1222597"/>
            <a:ext cx="8229600" cy="3468687"/>
          </a:xfrm>
        </p:spPr>
        <p:txBody>
          <a:bodyPr/>
          <a:lstStyle/>
          <a:p>
            <a:pPr marL="0" lvl="0" indent="0" algn="just">
              <a:lnSpc>
                <a:spcPct val="150000"/>
              </a:lnSpc>
              <a:buClr>
                <a:schemeClr val="tx1"/>
              </a:buClr>
              <a:buNone/>
            </a:pPr>
            <a:r>
              <a:rPr lang="en-US" altLang="en-US" sz="1800" dirty="0">
                <a:latin typeface="Times New Roman" panose="02020603050405020304" pitchFamily="18" charset="0"/>
                <a:cs typeface="Times New Roman" panose="02020603050405020304" pitchFamily="18" charset="0"/>
              </a:rPr>
              <a:t>[1]. Balagurusamy, E. Programming in ANSI C. McGraw Hill Education.</a:t>
            </a:r>
            <a:endParaRPr lang="en-US" altLang="en-US" sz="1800" dirty="0">
              <a:latin typeface="Times New Roman" panose="02020603050405020304" pitchFamily="18" charset="0"/>
              <a:cs typeface="Times New Roman" panose="02020603050405020304" pitchFamily="18" charset="0"/>
            </a:endParaRPr>
          </a:p>
          <a:p>
            <a:pPr marL="0" lvl="0" indent="0" algn="just">
              <a:lnSpc>
                <a:spcPct val="150000"/>
              </a:lnSpc>
              <a:buClr>
                <a:schemeClr val="tx1"/>
              </a:buClr>
              <a:buNone/>
            </a:pPr>
            <a:r>
              <a:rPr lang="en-US" altLang="en-US" sz="1800" dirty="0">
                <a:latin typeface="Times New Roman" panose="02020603050405020304" pitchFamily="18" charset="0"/>
                <a:cs typeface="Times New Roman" panose="02020603050405020304" pitchFamily="18" charset="0"/>
              </a:rPr>
              <a:t>[2]. Elmasri, Ramez, and Navathe, Shamkant B. Fundamentals of Database Systems. Pearson Education, Seventh Edition.</a:t>
            </a:r>
            <a:endParaRPr lang="en-US" altLang="en-US" sz="1800" dirty="0">
              <a:latin typeface="Times New Roman" panose="02020603050405020304" pitchFamily="18" charset="0"/>
              <a:cs typeface="Times New Roman" panose="02020603050405020304" pitchFamily="18" charset="0"/>
            </a:endParaRPr>
          </a:p>
          <a:p>
            <a:pPr marL="0" lvl="0" indent="0" algn="just">
              <a:lnSpc>
                <a:spcPct val="150000"/>
              </a:lnSpc>
              <a:buClr>
                <a:schemeClr val="tx1"/>
              </a:buClr>
              <a:buNone/>
            </a:pPr>
            <a:r>
              <a:rPr lang="en-US" altLang="en-US" sz="1800" dirty="0">
                <a:latin typeface="Times New Roman" panose="02020603050405020304" pitchFamily="18" charset="0"/>
                <a:cs typeface="Times New Roman" panose="02020603050405020304" pitchFamily="18" charset="0"/>
              </a:rPr>
              <a:t>[3]. Korth, Henry F., Silberschatz, Abraham, and Sudarshan, S. Database System Concepts. McGraw Hill, Seventh Edition, 2021.</a:t>
            </a:r>
            <a:endParaRPr lang="en-US" altLang="en-US" sz="1800" dirty="0">
              <a:latin typeface="Times New Roman" panose="02020603050405020304" pitchFamily="18" charset="0"/>
              <a:cs typeface="Times New Roman" panose="02020603050405020304" pitchFamily="18" charset="0"/>
            </a:endParaRPr>
          </a:p>
          <a:p>
            <a:pPr marL="0" lvl="0" indent="0" algn="just">
              <a:lnSpc>
                <a:spcPct val="150000"/>
              </a:lnSpc>
              <a:buClr>
                <a:schemeClr val="tx1"/>
              </a:buClr>
              <a:buNone/>
            </a:pPr>
            <a:r>
              <a:rPr lang="en-US" altLang="en-US" sz="1800" dirty="0">
                <a:latin typeface="Times New Roman" panose="02020603050405020304" pitchFamily="18" charset="0"/>
                <a:cs typeface="Times New Roman" panose="02020603050405020304" pitchFamily="18" charset="0"/>
              </a:rPr>
              <a:t>[4]. PHP Manual (2025). "PHP: Hypertext Preprocessor." PHP Documentation.</a:t>
            </a:r>
            <a:endParaRPr lang="en-US" altLang="en-US" sz="1800" dirty="0">
              <a:latin typeface="Times New Roman" panose="02020603050405020304" pitchFamily="18" charset="0"/>
              <a:cs typeface="Times New Roman" panose="02020603050405020304" pitchFamily="18" charset="0"/>
            </a:endParaRPr>
          </a:p>
          <a:p>
            <a:pPr marL="0" lvl="0" indent="0" algn="just">
              <a:lnSpc>
                <a:spcPct val="150000"/>
              </a:lnSpc>
              <a:buClr>
                <a:schemeClr val="tx1"/>
              </a:buClr>
              <a:buNone/>
            </a:pPr>
            <a:r>
              <a:rPr lang="en-US" altLang="en-US" sz="1800" dirty="0">
                <a:latin typeface="Times New Roman" panose="02020603050405020304" pitchFamily="18" charset="0"/>
                <a:cs typeface="Times New Roman" panose="02020603050405020304" pitchFamily="18" charset="0"/>
              </a:rPr>
              <a:t>[5]. Pressman, Roger S. Software Engineering: A Practitioner’s Approach. McGraw Hill.</a:t>
            </a:r>
            <a:endParaRPr lang="en-US" altLang="en-US" sz="1800"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pPr>
              <a:defRPr/>
            </a:pPr>
            <a:fld id="{0E14ABD8-B1EB-4C07-9937-C8C4E38BDF00}" type="slidenum">
              <a:rPr lang="en-US" altLang="en-US" smtClean="0"/>
            </a:fld>
            <a:endParaRPr lang="en-US"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1"/>
          <p:cNvSpPr>
            <a:spLocks noGrp="1"/>
          </p:cNvSpPr>
          <p:nvPr>
            <p:ph type="title"/>
          </p:nvPr>
        </p:nvSpPr>
        <p:spPr>
          <a:xfrm>
            <a:off x="0" y="-22302"/>
            <a:ext cx="9144000" cy="1428750"/>
          </a:xfrm>
        </p:spPr>
        <p:txBody>
          <a:bodyPr>
            <a:noAutofit/>
          </a:bodyPr>
          <a:lstStyle/>
          <a:p>
            <a:pPr algn="ctr"/>
            <a:r>
              <a:rPr lang="en-US" sz="4400" dirty="0">
                <a:latin typeface="Times New Roman" panose="02020603050405020304" pitchFamily="18" charset="0"/>
                <a:cs typeface="Times New Roman" panose="02020603050405020304" pitchFamily="18" charset="0"/>
              </a:rPr>
              <a:t>TITLE OF THE PROJECT </a:t>
            </a:r>
            <a:endParaRPr lang="en-US" sz="4400" dirty="0">
              <a:solidFill>
                <a:schemeClr val="accent1">
                  <a:satMod val="150000"/>
                </a:schemeClr>
              </a:solidFill>
              <a:latin typeface="Times New Roman" panose="02020603050405020304" pitchFamily="18" charset="0"/>
              <a:cs typeface="Times New Roman" panose="02020603050405020304" pitchFamily="18" charset="0"/>
            </a:endParaRPr>
          </a:p>
        </p:txBody>
      </p:sp>
      <p:sp>
        <p:nvSpPr>
          <p:cNvPr id="9220" name="TextBox 4"/>
          <p:cNvSpPr txBox="1">
            <a:spLocks noChangeArrowheads="1"/>
          </p:cNvSpPr>
          <p:nvPr/>
        </p:nvSpPr>
        <p:spPr bwMode="auto">
          <a:xfrm>
            <a:off x="228600" y="1885950"/>
            <a:ext cx="8677910" cy="2462530"/>
          </a:xfrm>
          <a:prstGeom prst="rect">
            <a:avLst/>
          </a:prstGeom>
          <a:noFill/>
          <a:ln w="9525">
            <a:noFill/>
            <a:miter lim="800000"/>
          </a:ln>
        </p:spPr>
        <p:txBody>
          <a:bodyPr wrap="square">
            <a:noAutofit/>
          </a:bodyPr>
          <a:lstStyle/>
          <a:p>
            <a:pPr algn="ctr"/>
            <a:endParaRPr lang="en-IN" altLang="en-US" sz="4800" b="1" dirty="0">
              <a:latin typeface="Times New Roman" panose="02020603050405020304" pitchFamily="18" charset="0"/>
              <a:cs typeface="Times New Roman" panose="02020603050405020304" pitchFamily="18" charset="0"/>
            </a:endParaRPr>
          </a:p>
          <a:p>
            <a:pPr algn="ctr"/>
            <a:r>
              <a:rPr lang="en-IN" altLang="en-US" sz="4800" b="1" dirty="0">
                <a:latin typeface="Times New Roman" panose="02020603050405020304" pitchFamily="18" charset="0"/>
                <a:cs typeface="Times New Roman" panose="02020603050405020304" pitchFamily="18" charset="0"/>
              </a:rPr>
              <a:t>HEMOCARE SYSTEM</a:t>
            </a:r>
            <a:endParaRPr lang="en-IN" altLang="en-US" sz="48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1"/>
          <p:cNvSpPr>
            <a:spLocks noGrp="1"/>
          </p:cNvSpPr>
          <p:nvPr>
            <p:ph type="title"/>
          </p:nvPr>
        </p:nvSpPr>
        <p:spPr>
          <a:xfrm>
            <a:off x="0" y="-22302"/>
            <a:ext cx="9144000" cy="1428750"/>
          </a:xfrm>
        </p:spPr>
        <p:txBody>
          <a:bodyPr>
            <a:noAutofit/>
          </a:bodyPr>
          <a:lstStyle/>
          <a:p>
            <a:r>
              <a:rPr lang="en-US" sz="4400" dirty="0">
                <a:solidFill>
                  <a:schemeClr val="accent1">
                    <a:satMod val="150000"/>
                  </a:schemeClr>
                </a:solidFill>
                <a:latin typeface="+mn-lt"/>
                <a:cs typeface="Times New Roman" panose="02020603050405020304" pitchFamily="18" charset="0"/>
              </a:rPr>
              <a:t>Abstract</a:t>
            </a:r>
            <a:endParaRPr lang="en-US" sz="4400" dirty="0">
              <a:solidFill>
                <a:schemeClr val="accent1">
                  <a:satMod val="150000"/>
                </a:schemeClr>
              </a:solidFill>
              <a:latin typeface="+mn-lt"/>
              <a:cs typeface="Times New Roman" panose="02020603050405020304" pitchFamily="18" charset="0"/>
            </a:endParaRPr>
          </a:p>
        </p:txBody>
      </p:sp>
      <p:sp>
        <p:nvSpPr>
          <p:cNvPr id="9220" name="TextBox 4"/>
          <p:cNvSpPr txBox="1">
            <a:spLocks noChangeArrowheads="1"/>
          </p:cNvSpPr>
          <p:nvPr/>
        </p:nvSpPr>
        <p:spPr bwMode="auto">
          <a:xfrm>
            <a:off x="609600" y="1428750"/>
            <a:ext cx="7772400" cy="3401060"/>
          </a:xfrm>
          <a:prstGeom prst="rect">
            <a:avLst/>
          </a:prstGeom>
          <a:noFill/>
          <a:ln w="9525">
            <a:noFill/>
            <a:miter lim="800000"/>
          </a:ln>
        </p:spPr>
        <p:txBody>
          <a:bodyPr wrap="square">
            <a:noAutofit/>
          </a:bodyPr>
          <a:lstStyle/>
          <a:p>
            <a:pPr marL="285750" indent="-285750" algn="just">
              <a:buFont typeface="Arial" panose="020B0604020202020204" pitchFamily="34" charset="0"/>
              <a:buChar char="•"/>
            </a:pPr>
            <a:r>
              <a:rPr lang="en-US" b="0" kern="0" dirty="0">
                <a:effectLst/>
                <a:latin typeface="Times New Roman" panose="02020603050405020304" pitchFamily="18" charset="0"/>
                <a:cs typeface="Times New Roman" panose="02020603050405020304" pitchFamily="18" charset="0"/>
              </a:rPr>
              <a:t>The Blood Bank Management System is a simplified software application developed to manage and organize the records of blood donations and requests effectively. </a:t>
            </a:r>
            <a:endParaRPr lang="en-US" b="0" kern="0" dirty="0">
              <a:effectLst/>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b="0" kern="0" dirty="0">
                <a:effectLst/>
                <a:latin typeface="Times New Roman" panose="02020603050405020304" pitchFamily="18" charset="0"/>
                <a:cs typeface="Times New Roman" panose="02020603050405020304" pitchFamily="18" charset="0"/>
              </a:rPr>
              <a:t>It allows an authorized user to log in and perform essential operations like donating blood, requesting blood, checking current blood inventory, and viewing donor and requester details. </a:t>
            </a:r>
            <a:endParaRPr lang="en-US" b="0" kern="0" dirty="0">
              <a:effectLst/>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b="0" kern="0" dirty="0">
                <a:effectLst/>
                <a:latin typeface="Times New Roman" panose="02020603050405020304" pitchFamily="18" charset="0"/>
                <a:cs typeface="Times New Roman" panose="02020603050405020304" pitchFamily="18" charset="0"/>
              </a:rPr>
              <a:t>The system stores data locally using browser-based storage mechanisms, eliminating the need for a back end server or complex database. </a:t>
            </a:r>
            <a:endParaRPr lang="en-US" b="0" kern="0" dirty="0">
              <a:effectLst/>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b="0" kern="0" dirty="0">
                <a:effectLst/>
                <a:latin typeface="Times New Roman" panose="02020603050405020304" pitchFamily="18" charset="0"/>
                <a:cs typeface="Times New Roman" panose="02020603050405020304" pitchFamily="18" charset="0"/>
              </a:rPr>
              <a:t>By automating key functions such as inventory updates and record-keeping, the system ensures faster and more accurate handling of blood stock information. </a:t>
            </a:r>
            <a:endParaRPr lang="en-US" b="0" kern="0" dirty="0">
              <a:effectLst/>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b="0" kern="0" dirty="0">
                <a:effectLst/>
                <a:latin typeface="Times New Roman" panose="02020603050405020304" pitchFamily="18" charset="0"/>
                <a:cs typeface="Times New Roman" panose="02020603050405020304" pitchFamily="18" charset="0"/>
              </a:rPr>
              <a:t>It not only saves time but also reduces manual errors and maintains real-time availability of different blood groups. </a:t>
            </a:r>
            <a:endParaRPr lang="en-IN" b="1" kern="0" dirty="0">
              <a:effectLst/>
              <a:latin typeface="Times New Roman" panose="02020603050405020304" pitchFamily="18" charset="0"/>
              <a:cs typeface="Times New Roman" panose="02020603050405020304" pitchFamily="18" charset="0"/>
            </a:endParaRPr>
          </a:p>
          <a:p>
            <a:pPr algn="just"/>
            <a:endParaRPr lang="en-IN" altLang="en-US" b="1" dirty="0">
              <a:latin typeface="Times New Roman" panose="02020603050405020304" pitchFamily="18" charset="0"/>
              <a:cs typeface="Times New Roman" panose="02020603050405020304" pitchFamily="18" charset="0"/>
            </a:endParaRPr>
          </a:p>
          <a:p>
            <a:pPr algn="just"/>
            <a:endParaRPr lang="en-IN" alt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a:defRPr/>
            </a:pPr>
            <a:r>
              <a:rPr lang="en-US" altLang="en-US" dirty="0">
                <a:solidFill>
                  <a:srgbClr val="FFC000"/>
                </a:solidFill>
              </a:rPr>
              <a:t>Literature Review</a:t>
            </a:r>
            <a:endParaRPr lang="en-US" altLang="en-US" dirty="0">
              <a:solidFill>
                <a:srgbClr val="FFC000"/>
              </a:solidFill>
            </a:endParaRPr>
          </a:p>
        </p:txBody>
      </p:sp>
      <p:graphicFrame>
        <p:nvGraphicFramePr>
          <p:cNvPr id="6" name="Table 5"/>
          <p:cNvGraphicFramePr>
            <a:graphicFrameLocks noGrp="1"/>
          </p:cNvGraphicFramePr>
          <p:nvPr/>
        </p:nvGraphicFramePr>
        <p:xfrm>
          <a:off x="152400" y="1203961"/>
          <a:ext cx="8839201" cy="3881755"/>
        </p:xfrm>
        <a:graphic>
          <a:graphicData uri="http://schemas.openxmlformats.org/drawingml/2006/table">
            <a:tbl>
              <a:tblPr firstRow="1" bandRow="1">
                <a:tableStyleId>{5DA37D80-6434-44D0-A028-1B22A696006F}</a:tableStyleId>
              </a:tblPr>
              <a:tblGrid>
                <a:gridCol w="609600"/>
                <a:gridCol w="1219200"/>
                <a:gridCol w="2743200"/>
                <a:gridCol w="2590800"/>
                <a:gridCol w="1676401"/>
              </a:tblGrid>
              <a:tr h="513816">
                <a:tc>
                  <a:txBody>
                    <a:bodyPr/>
                    <a:lstStyle/>
                    <a:p>
                      <a:pPr algn="ctr"/>
                      <a:r>
                        <a:rPr lang="en-US" sz="1600" dirty="0">
                          <a:latin typeface="Times New Roman" panose="02020603050405020304" pitchFamily="18" charset="0"/>
                          <a:cs typeface="Times New Roman" panose="02020603050405020304" pitchFamily="18" charset="0"/>
                        </a:rPr>
                        <a:t>Year</a:t>
                      </a:r>
                      <a:endParaRPr lang="en-US" sz="1600" dirty="0">
                        <a:latin typeface="Times New Roman" panose="02020603050405020304" pitchFamily="18" charset="0"/>
                        <a:cs typeface="Times New Roman" panose="02020603050405020304" pitchFamily="18" charset="0"/>
                      </a:endParaRPr>
                    </a:p>
                  </a:txBody>
                  <a:tcPr marT="45719" marB="45719" anchor="ctr"/>
                </a:tc>
                <a:tc>
                  <a:txBody>
                    <a:bodyPr/>
                    <a:lstStyle/>
                    <a:p>
                      <a:pPr marL="0" marR="0" indent="0" algn="ctr" defTabSz="914400" rtl="0" eaLnBrk="1" fontAlgn="auto" latinLnBrk="0" hangingPunct="1">
                        <a:lnSpc>
                          <a:spcPct val="100000"/>
                        </a:lnSpc>
                        <a:spcBef>
                          <a:spcPts val="0"/>
                        </a:spcBef>
                        <a:spcAft>
                          <a:spcPts val="0"/>
                        </a:spcAft>
                        <a:buClrTx/>
                        <a:buSzTx/>
                        <a:buFontTx/>
                        <a:buNone/>
                        <a:defRPr/>
                      </a:pPr>
                      <a:endParaRPr lang="en-US" sz="1600" dirty="0">
                        <a:latin typeface="Times New Roman" panose="02020603050405020304" pitchFamily="18" charset="0"/>
                        <a:cs typeface="Times New Roman" panose="02020603050405020304" pitchFamily="18" charset="0"/>
                      </a:endParaRPr>
                    </a:p>
                    <a:p>
                      <a:pPr marL="0" marR="0" indent="0" algn="ctr" defTabSz="914400" rtl="0" eaLnBrk="1" fontAlgn="auto" latinLnBrk="0" hangingPunct="1">
                        <a:lnSpc>
                          <a:spcPct val="100000"/>
                        </a:lnSpc>
                        <a:spcBef>
                          <a:spcPts val="0"/>
                        </a:spcBef>
                        <a:spcAft>
                          <a:spcPts val="0"/>
                        </a:spcAft>
                        <a:buClrTx/>
                        <a:buSzTx/>
                        <a:buFontTx/>
                        <a:buNone/>
                        <a:defRPr/>
                      </a:pPr>
                      <a:r>
                        <a:rPr lang="en-US" sz="1600" dirty="0">
                          <a:latin typeface="Times New Roman" panose="02020603050405020304" pitchFamily="18" charset="0"/>
                          <a:cs typeface="Times New Roman" panose="02020603050405020304" pitchFamily="18" charset="0"/>
                        </a:rPr>
                        <a:t>Authors</a:t>
                      </a:r>
                      <a:endParaRPr lang="en-US" sz="1600" dirty="0">
                        <a:latin typeface="Times New Roman" panose="02020603050405020304" pitchFamily="18" charset="0"/>
                        <a:cs typeface="Times New Roman" panose="02020603050405020304" pitchFamily="18" charset="0"/>
                      </a:endParaRPr>
                    </a:p>
                  </a:txBody>
                  <a:tcPr marT="45719" marB="45719" anchor="ctr"/>
                </a:tc>
                <a:tc>
                  <a:txBody>
                    <a:bodyPr/>
                    <a:lstStyle/>
                    <a:p>
                      <a:pPr algn="ctr"/>
                      <a:r>
                        <a:rPr lang="en-US" sz="1600" dirty="0">
                          <a:latin typeface="Times New Roman" panose="02020603050405020304" pitchFamily="18" charset="0"/>
                          <a:cs typeface="Times New Roman" panose="02020603050405020304" pitchFamily="18" charset="0"/>
                        </a:rPr>
                        <a:t>Title of the Paper </a:t>
                      </a:r>
                      <a:endParaRPr lang="en-US" sz="1600" dirty="0">
                        <a:latin typeface="Times New Roman" panose="02020603050405020304" pitchFamily="18" charset="0"/>
                        <a:cs typeface="Times New Roman" panose="02020603050405020304" pitchFamily="18" charset="0"/>
                      </a:endParaRPr>
                    </a:p>
                  </a:txBody>
                  <a:tcPr marT="45719" marB="45719" anchor="ctr"/>
                </a:tc>
                <a:tc>
                  <a:txBody>
                    <a:bodyPr/>
                    <a:lstStyle/>
                    <a:p>
                      <a:pPr algn="ctr"/>
                      <a:r>
                        <a:rPr lang="en-US" sz="1600" dirty="0">
                          <a:latin typeface="Times New Roman" panose="02020603050405020304" pitchFamily="18" charset="0"/>
                          <a:cs typeface="Times New Roman" panose="02020603050405020304" pitchFamily="18" charset="0"/>
                        </a:rPr>
                        <a:t>Algorithm/</a:t>
                      </a:r>
                      <a:endParaRPr lang="en-US" sz="1600" dirty="0">
                        <a:latin typeface="Times New Roman" panose="02020603050405020304" pitchFamily="18" charset="0"/>
                        <a:cs typeface="Times New Roman" panose="02020603050405020304" pitchFamily="18" charset="0"/>
                      </a:endParaRPr>
                    </a:p>
                    <a:p>
                      <a:pPr algn="ctr"/>
                      <a:r>
                        <a:rPr lang="en-US" sz="1600" dirty="0">
                          <a:latin typeface="Times New Roman" panose="02020603050405020304" pitchFamily="18" charset="0"/>
                          <a:cs typeface="Times New Roman" panose="02020603050405020304" pitchFamily="18" charset="0"/>
                        </a:rPr>
                        <a:t>Methodologies/</a:t>
                      </a:r>
                      <a:r>
                        <a:rPr lang="en-US" sz="1600" baseline="0" dirty="0">
                          <a:latin typeface="Times New Roman" panose="02020603050405020304" pitchFamily="18" charset="0"/>
                          <a:cs typeface="Times New Roman" panose="02020603050405020304" pitchFamily="18" charset="0"/>
                        </a:rPr>
                        <a:t> Techniques</a:t>
                      </a:r>
                      <a:endParaRPr lang="en-US" sz="1600" dirty="0">
                        <a:latin typeface="Times New Roman" panose="02020603050405020304" pitchFamily="18" charset="0"/>
                        <a:cs typeface="Times New Roman" panose="02020603050405020304" pitchFamily="18" charset="0"/>
                      </a:endParaRPr>
                    </a:p>
                  </a:txBody>
                  <a:tcPr marT="45719" marB="45719" anchor="ctr"/>
                </a:tc>
                <a:tc>
                  <a:txBody>
                    <a:bodyPr/>
                    <a:lstStyle/>
                    <a:p>
                      <a:pPr algn="ctr"/>
                      <a:r>
                        <a:rPr lang="en-US" sz="1600" dirty="0">
                          <a:latin typeface="Times New Roman" panose="02020603050405020304" pitchFamily="18" charset="0"/>
                          <a:cs typeface="Times New Roman" panose="02020603050405020304" pitchFamily="18" charset="0"/>
                        </a:rPr>
                        <a:t>Findings</a:t>
                      </a:r>
                      <a:endParaRPr lang="en-US" sz="1600" dirty="0">
                        <a:latin typeface="Times New Roman" panose="02020603050405020304" pitchFamily="18" charset="0"/>
                        <a:cs typeface="Times New Roman" panose="02020603050405020304" pitchFamily="18" charset="0"/>
                      </a:endParaRPr>
                    </a:p>
                  </a:txBody>
                  <a:tcPr marT="45719" marB="45719" anchor="ctr"/>
                </a:tc>
              </a:tr>
              <a:tr h="1199300">
                <a:tc>
                  <a:txBody>
                    <a:bodyPr/>
                    <a:lstStyle/>
                    <a:p>
                      <a:pPr algn="ctr"/>
                      <a:r>
                        <a:rPr lang="en-US" sz="1600" dirty="0">
                          <a:latin typeface="Times New Roman" panose="02020603050405020304" pitchFamily="18" charset="0"/>
                          <a:cs typeface="Times New Roman" panose="02020603050405020304" pitchFamily="18" charset="0"/>
                        </a:rPr>
                        <a:t>2022</a:t>
                      </a:r>
                      <a:endParaRPr lang="en-US" sz="1600" dirty="0">
                        <a:latin typeface="Times New Roman" panose="02020603050405020304" pitchFamily="18" charset="0"/>
                        <a:cs typeface="Times New Roman" panose="02020603050405020304" pitchFamily="18" charset="0"/>
                      </a:endParaRPr>
                    </a:p>
                  </a:txBody>
                  <a:tcPr marT="45719" marB="45719"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sv-SE" sz="1200" dirty="0">
                          <a:latin typeface="Times New Roman" panose="02020603050405020304" pitchFamily="18" charset="0"/>
                          <a:cs typeface="Times New Roman" panose="02020603050405020304" pitchFamily="18" charset="0"/>
                        </a:rPr>
                        <a:t>Nur Maryam Sufiah Azhar, Firkhan Ali Hamid Ali</a:t>
                      </a:r>
                      <a:endParaRPr lang="sv-SE" sz="1200" dirty="0">
                        <a:latin typeface="Times New Roman" panose="02020603050405020304" pitchFamily="18" charset="0"/>
                        <a:cs typeface="Times New Roman" panose="02020603050405020304" pitchFamily="18" charset="0"/>
                      </a:endParaRPr>
                    </a:p>
                    <a:p>
                      <a:pPr algn="ctr"/>
                      <a:endParaRPr lang="en-US" sz="1600" dirty="0">
                        <a:latin typeface="Times New Roman" panose="02020603050405020304" pitchFamily="18" charset="0"/>
                        <a:cs typeface="Times New Roman" panose="02020603050405020304" pitchFamily="18" charset="0"/>
                      </a:endParaRPr>
                    </a:p>
                  </a:txBody>
                  <a:tcPr marT="45719" marB="45719" anchor="ct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200" b="0" dirty="0">
                          <a:latin typeface="Times New Roman" panose="02020603050405020304" pitchFamily="18" charset="0"/>
                          <a:cs typeface="Times New Roman" panose="02020603050405020304" pitchFamily="18" charset="0"/>
                        </a:rPr>
                        <a:t>Web-based Development: Smart Blood Bank Management System</a:t>
                      </a:r>
                      <a:endParaRPr lang="en-US" sz="1200" b="0" dirty="0">
                        <a:latin typeface="Times New Roman" panose="02020603050405020304" pitchFamily="18" charset="0"/>
                        <a:cs typeface="Times New Roman" panose="02020603050405020304" pitchFamily="18" charset="0"/>
                      </a:endParaRPr>
                    </a:p>
                    <a:p>
                      <a:pPr algn="l"/>
                      <a:endParaRPr lang="en-US" sz="1600" dirty="0">
                        <a:latin typeface="Times New Roman" panose="02020603050405020304" pitchFamily="18" charset="0"/>
                        <a:cs typeface="Times New Roman" panose="02020603050405020304" pitchFamily="18" charset="0"/>
                      </a:endParaRPr>
                    </a:p>
                  </a:txBody>
                  <a:tcPr marT="45719" marB="45719" anchor="ct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200" dirty="0">
                          <a:latin typeface="Times New Roman" panose="02020603050405020304" pitchFamily="18" charset="0"/>
                          <a:cs typeface="Times New Roman" panose="02020603050405020304" pitchFamily="18" charset="0"/>
                        </a:rPr>
                        <a:t>Waterfall model; developed using Visual Studio Code and phpMyAdmin</a:t>
                      </a:r>
                      <a:endParaRPr lang="en-US" sz="1200" dirty="0">
                        <a:latin typeface="Times New Roman" panose="02020603050405020304" pitchFamily="18" charset="0"/>
                        <a:cs typeface="Times New Roman" panose="02020603050405020304" pitchFamily="18" charset="0"/>
                      </a:endParaRPr>
                    </a:p>
                    <a:p>
                      <a:pPr algn="l"/>
                      <a:endParaRPr lang="en-US" sz="1600" dirty="0">
                        <a:latin typeface="Times New Roman" panose="02020603050405020304" pitchFamily="18" charset="0"/>
                        <a:cs typeface="Times New Roman" panose="02020603050405020304" pitchFamily="18" charset="0"/>
                      </a:endParaRPr>
                    </a:p>
                  </a:txBody>
                  <a:tcPr marT="45719" marB="45719" anchor="ctr"/>
                </a:tc>
                <a:tc>
                  <a:txBody>
                    <a:bodyPr/>
                    <a:lstStyle/>
                    <a:p>
                      <a:pPr algn="just"/>
                      <a:r>
                        <a:rPr lang="en-US" sz="1200" b="0" dirty="0">
                          <a:latin typeface="Times New Roman" panose="02020603050405020304" pitchFamily="18" charset="0"/>
                          <a:cs typeface="Times New Roman" panose="02020603050405020304" pitchFamily="18" charset="0"/>
                        </a:rPr>
                        <a:t>This system includes modules for login , donor management,</a:t>
                      </a:r>
                      <a:endParaRPr lang="en-US" sz="1200" b="0" dirty="0">
                        <a:latin typeface="Times New Roman" panose="02020603050405020304" pitchFamily="18" charset="0"/>
                        <a:cs typeface="Times New Roman" panose="02020603050405020304" pitchFamily="18" charset="0"/>
                      </a:endParaRPr>
                    </a:p>
                    <a:p>
                      <a:pPr algn="just"/>
                      <a:r>
                        <a:rPr lang="en-US" sz="1200" b="0" dirty="0">
                          <a:latin typeface="Times New Roman" panose="02020603050405020304" pitchFamily="18" charset="0"/>
                          <a:cs typeface="Times New Roman" panose="02020603050405020304" pitchFamily="18" charset="0"/>
                        </a:rPr>
                        <a:t>blood donation , recipient management and user management.</a:t>
                      </a:r>
                      <a:endParaRPr lang="en-US" sz="1200" b="0" dirty="0">
                        <a:latin typeface="Times New Roman" panose="02020603050405020304" pitchFamily="18" charset="0"/>
                        <a:cs typeface="Times New Roman" panose="02020603050405020304" pitchFamily="18" charset="0"/>
                      </a:endParaRPr>
                    </a:p>
                  </a:txBody>
                  <a:tcPr marT="45719" marB="45719" anchor="ctr"/>
                </a:tc>
              </a:tr>
              <a:tr h="1893570">
                <a:tc>
                  <a:txBody>
                    <a:bodyPr/>
                    <a:lstStyle/>
                    <a:p>
                      <a:pPr algn="ctr"/>
                      <a:r>
                        <a:rPr lang="en-US" sz="1600" dirty="0">
                          <a:latin typeface="Times New Roman" panose="02020603050405020304" pitchFamily="18" charset="0"/>
                          <a:cs typeface="Times New Roman" panose="02020603050405020304" pitchFamily="18" charset="0"/>
                        </a:rPr>
                        <a:t>2021</a:t>
                      </a:r>
                      <a:endParaRPr lang="en-US" sz="1600" dirty="0">
                        <a:latin typeface="Times New Roman" panose="02020603050405020304" pitchFamily="18" charset="0"/>
                        <a:cs typeface="Times New Roman" panose="02020603050405020304" pitchFamily="18" charset="0"/>
                      </a:endParaRPr>
                    </a:p>
                  </a:txBody>
                  <a:tcPr marT="45719" marB="45719" anchor="ctr"/>
                </a:tc>
                <a:tc>
                  <a:txBody>
                    <a:bodyPr/>
                    <a:lstStyle/>
                    <a:p>
                      <a:pPr algn="ctr"/>
                      <a:r>
                        <a:rPr lang="en-US" sz="1200" dirty="0">
                          <a:latin typeface="Times New Roman" panose="02020603050405020304" pitchFamily="18" charset="0"/>
                          <a:cs typeface="Times New Roman" panose="02020603050405020304" pitchFamily="18" charset="0"/>
                        </a:rPr>
                        <a:t>Aan </a:t>
                      </a:r>
                      <a:r>
                        <a:rPr lang="en-US" sz="1200" dirty="0" err="1">
                          <a:latin typeface="Times New Roman" panose="02020603050405020304" pitchFamily="18" charset="0"/>
                          <a:cs typeface="Times New Roman" panose="02020603050405020304" pitchFamily="18" charset="0"/>
                        </a:rPr>
                        <a:t>erlansari</a:t>
                      </a:r>
                      <a:r>
                        <a:rPr lang="en-US" sz="1200" dirty="0">
                          <a:latin typeface="Times New Roman" panose="02020603050405020304" pitchFamily="18" charset="0"/>
                          <a:cs typeface="Times New Roman" panose="02020603050405020304" pitchFamily="18" charset="0"/>
                        </a:rPr>
                        <a:t>,</a:t>
                      </a:r>
                      <a:endParaRPr lang="en-US" sz="1200" dirty="0">
                        <a:latin typeface="Times New Roman" panose="02020603050405020304" pitchFamily="18" charset="0"/>
                        <a:cs typeface="Times New Roman" panose="02020603050405020304" pitchFamily="18" charset="0"/>
                      </a:endParaRPr>
                    </a:p>
                    <a:p>
                      <a:pPr algn="ctr"/>
                      <a:r>
                        <a:rPr lang="en-US" sz="1200" dirty="0" err="1">
                          <a:latin typeface="Times New Roman" panose="02020603050405020304" pitchFamily="18" charset="0"/>
                          <a:cs typeface="Times New Roman" panose="02020603050405020304" pitchFamily="18" charset="0"/>
                        </a:rPr>
                        <a:t>Rusdi</a:t>
                      </a:r>
                      <a:r>
                        <a:rPr lang="en-US" sz="1200" dirty="0">
                          <a:latin typeface="Times New Roman" panose="02020603050405020304" pitchFamily="18" charset="0"/>
                          <a:cs typeface="Times New Roman" panose="02020603050405020304" pitchFamily="18" charset="0"/>
                        </a:rPr>
                        <a:t> Effendi,</a:t>
                      </a:r>
                      <a:endParaRPr lang="en-US" sz="1200" dirty="0">
                        <a:latin typeface="Times New Roman" panose="02020603050405020304" pitchFamily="18" charset="0"/>
                        <a:cs typeface="Times New Roman" panose="02020603050405020304" pitchFamily="18" charset="0"/>
                      </a:endParaRPr>
                    </a:p>
                    <a:p>
                      <a:pPr algn="ctr"/>
                      <a:r>
                        <a:rPr lang="en-US" sz="1200" dirty="0" err="1">
                          <a:latin typeface="Times New Roman" panose="02020603050405020304" pitchFamily="18" charset="0"/>
                          <a:cs typeface="Times New Roman" panose="02020603050405020304" pitchFamily="18" charset="0"/>
                        </a:rPr>
                        <a:t>FunnyFarady</a:t>
                      </a:r>
                      <a:r>
                        <a:rPr lang="en-US" sz="1200" dirty="0">
                          <a:latin typeface="Times New Roman" panose="02020603050405020304" pitchFamily="18" charset="0"/>
                          <a:cs typeface="Times New Roman" panose="02020603050405020304" pitchFamily="18" charset="0"/>
                        </a:rPr>
                        <a:t> C,</a:t>
                      </a:r>
                      <a:endParaRPr lang="en-US" sz="1200" dirty="0">
                        <a:latin typeface="Times New Roman" panose="02020603050405020304" pitchFamily="18" charset="0"/>
                        <a:cs typeface="Times New Roman" panose="02020603050405020304" pitchFamily="18" charset="0"/>
                      </a:endParaRPr>
                    </a:p>
                    <a:p>
                      <a:pPr algn="ctr"/>
                      <a:r>
                        <a:rPr lang="en-US" sz="1200" dirty="0" err="1">
                          <a:latin typeface="Times New Roman" panose="02020603050405020304" pitchFamily="18" charset="0"/>
                          <a:cs typeface="Times New Roman" panose="02020603050405020304" pitchFamily="18" charset="0"/>
                        </a:rPr>
                        <a:t>Andang</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Wijanarko</a:t>
                      </a:r>
                      <a:r>
                        <a:rPr lang="en-US" sz="1200" dirty="0">
                          <a:latin typeface="Times New Roman" panose="02020603050405020304" pitchFamily="18" charset="0"/>
                          <a:cs typeface="Times New Roman" panose="02020603050405020304" pitchFamily="18" charset="0"/>
                        </a:rPr>
                        <a:t>,</a:t>
                      </a:r>
                      <a:endParaRPr lang="en-US" sz="1200" dirty="0">
                        <a:latin typeface="Times New Roman" panose="02020603050405020304" pitchFamily="18" charset="0"/>
                        <a:cs typeface="Times New Roman" panose="02020603050405020304" pitchFamily="18" charset="0"/>
                      </a:endParaRPr>
                    </a:p>
                    <a:p>
                      <a:pPr algn="ctr"/>
                      <a:r>
                        <a:rPr lang="en-US" sz="1200" dirty="0">
                          <a:latin typeface="Times New Roman" panose="02020603050405020304" pitchFamily="18" charset="0"/>
                          <a:cs typeface="Times New Roman" panose="02020603050405020304" pitchFamily="18" charset="0"/>
                        </a:rPr>
                        <a:t>Boko Susilo,</a:t>
                      </a:r>
                      <a:endParaRPr lang="en-US" sz="1200" dirty="0">
                        <a:latin typeface="Times New Roman" panose="02020603050405020304" pitchFamily="18" charset="0"/>
                        <a:cs typeface="Times New Roman" panose="02020603050405020304" pitchFamily="18" charset="0"/>
                      </a:endParaRPr>
                    </a:p>
                    <a:p>
                      <a:pPr algn="ctr"/>
                      <a:r>
                        <a:rPr lang="en-US" sz="1200" dirty="0">
                          <a:latin typeface="Times New Roman" panose="02020603050405020304" pitchFamily="18" charset="0"/>
                          <a:cs typeface="Times New Roman" panose="02020603050405020304" pitchFamily="18" charset="0"/>
                        </a:rPr>
                        <a:t>Reza </a:t>
                      </a:r>
                      <a:r>
                        <a:rPr lang="en-US" sz="1200" dirty="0" err="1">
                          <a:latin typeface="Times New Roman" panose="02020603050405020304" pitchFamily="18" charset="0"/>
                          <a:cs typeface="Times New Roman" panose="02020603050405020304" pitchFamily="18" charset="0"/>
                        </a:rPr>
                        <a:t>Hardiansyah</a:t>
                      </a:r>
                      <a:endParaRPr lang="en-US" sz="1200" dirty="0">
                        <a:latin typeface="Times New Roman" panose="02020603050405020304" pitchFamily="18" charset="0"/>
                        <a:cs typeface="Times New Roman" panose="02020603050405020304" pitchFamily="18" charset="0"/>
                      </a:endParaRPr>
                    </a:p>
                    <a:p>
                      <a:pPr algn="ctr"/>
                      <a:endParaRPr lang="en-US" sz="1200" dirty="0">
                        <a:latin typeface="Times New Roman" panose="02020603050405020304" pitchFamily="18" charset="0"/>
                        <a:cs typeface="Times New Roman" panose="02020603050405020304" pitchFamily="18" charset="0"/>
                      </a:endParaRPr>
                    </a:p>
                    <a:p>
                      <a:pPr algn="ctr"/>
                      <a:endParaRPr lang="en-US" sz="1600" dirty="0">
                        <a:latin typeface="Times New Roman" panose="02020603050405020304" pitchFamily="18" charset="0"/>
                        <a:cs typeface="Times New Roman" panose="02020603050405020304" pitchFamily="18" charset="0"/>
                      </a:endParaRPr>
                    </a:p>
                  </a:txBody>
                  <a:tcPr marT="45719" marB="45719" anchor="ctr"/>
                </a:tc>
                <a:tc>
                  <a:txBody>
                    <a:bodyPr/>
                    <a:lstStyle/>
                    <a:p>
                      <a:pPr algn="just"/>
                      <a:r>
                        <a:rPr lang="en-US" sz="1200" b="0" dirty="0">
                          <a:latin typeface="Times New Roman" panose="02020603050405020304" pitchFamily="18" charset="0"/>
                          <a:cs typeface="Times New Roman" panose="02020603050405020304" pitchFamily="18" charset="0"/>
                        </a:rPr>
                        <a:t>Development of a Blood Bank Management System</a:t>
                      </a:r>
                      <a:endParaRPr lang="en-US" sz="1200" b="0" dirty="0">
                        <a:latin typeface="Times New Roman" panose="02020603050405020304" pitchFamily="18" charset="0"/>
                        <a:cs typeface="Times New Roman" panose="02020603050405020304" pitchFamily="18" charset="0"/>
                      </a:endParaRPr>
                    </a:p>
                  </a:txBody>
                  <a:tcPr marT="45719" marB="45719" anchor="ct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IN" sz="1200" dirty="0">
                          <a:latin typeface="Times New Roman" panose="02020603050405020304" pitchFamily="18" charset="0"/>
                          <a:cs typeface="Times New Roman" panose="02020603050405020304" pitchFamily="18" charset="0"/>
                        </a:rPr>
                        <a:t>Backpropagation neural networks; Fuzzy Tahani method</a:t>
                      </a:r>
                      <a:endParaRPr lang="en-IN" sz="1200" dirty="0">
                        <a:latin typeface="Times New Roman" panose="02020603050405020304" pitchFamily="18" charset="0"/>
                        <a:cs typeface="Times New Roman" panose="02020603050405020304" pitchFamily="18" charset="0"/>
                      </a:endParaRPr>
                    </a:p>
                    <a:p>
                      <a:pPr algn="l"/>
                      <a:endParaRPr lang="en-US" sz="1600" dirty="0">
                        <a:latin typeface="Times New Roman" panose="02020603050405020304" pitchFamily="18" charset="0"/>
                        <a:cs typeface="Times New Roman" panose="02020603050405020304" pitchFamily="18" charset="0"/>
                      </a:endParaRPr>
                    </a:p>
                  </a:txBody>
                  <a:tcPr marT="45719" marB="45719" anchor="ct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200" dirty="0">
                          <a:latin typeface="Times New Roman" panose="02020603050405020304" pitchFamily="18" charset="0"/>
                          <a:cs typeface="Times New Roman" panose="02020603050405020304" pitchFamily="18" charset="0"/>
                        </a:rPr>
                        <a:t>Developed a model to identify potential blood donors during the COVID-19 pandemic by considering factors like age, weight, and donation history, aiming to address blood shortages and ensure timely donations.</a:t>
                      </a:r>
                      <a:endParaRPr lang="en-US" sz="1200" b="0" dirty="0">
                        <a:latin typeface="Times New Roman" panose="02020603050405020304" pitchFamily="18" charset="0"/>
                        <a:cs typeface="Times New Roman" panose="02020603050405020304" pitchFamily="18" charset="0"/>
                      </a:endParaRPr>
                    </a:p>
                    <a:p>
                      <a:pPr algn="l"/>
                      <a:endParaRPr lang="en-US" sz="1200" b="0" dirty="0">
                        <a:latin typeface="Times New Roman" panose="02020603050405020304" pitchFamily="18" charset="0"/>
                        <a:cs typeface="Times New Roman" panose="02020603050405020304" pitchFamily="18" charset="0"/>
                      </a:endParaRPr>
                    </a:p>
                  </a:txBody>
                  <a:tcPr marT="45719" marB="45719" anchor="ct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Problem(s) Identified</a:t>
            </a:r>
            <a:endParaRPr lang="en-IN" dirty="0"/>
          </a:p>
        </p:txBody>
      </p:sp>
      <p:sp>
        <p:nvSpPr>
          <p:cNvPr id="3" name="Content Placeholder 2"/>
          <p:cNvSpPr>
            <a:spLocks noGrp="1"/>
          </p:cNvSpPr>
          <p:nvPr>
            <p:ph idx="1"/>
          </p:nvPr>
        </p:nvSpPr>
        <p:spPr>
          <a:xfrm>
            <a:off x="381000" y="1885950"/>
            <a:ext cx="8229600" cy="2423160"/>
          </a:xfrm>
        </p:spPr>
        <p:txBody>
          <a:bodyPr/>
          <a:lstStyle/>
          <a:p>
            <a:pPr marL="118745" indent="457200" algn="just">
              <a:buNone/>
            </a:pPr>
            <a:r>
              <a:rPr lang="en-US" altLang="en-US" sz="1800" dirty="0">
                <a:latin typeface="Times New Roman" panose="02020603050405020304" pitchFamily="18" charset="0"/>
                <a:cs typeface="Times New Roman" panose="02020603050405020304" pitchFamily="18" charset="0"/>
              </a:rPr>
              <a:t>Design and develop a Blood Bank Management System that automates the process of registering blood donors, managing blood inventory, processing blood requests, and ensuring blood safety. The system should efficiently track donor details, blood stock levels, and recipient requests, ensuring real-time availability and minimizing errors. It should also provide features for blood group matching, request approvals, and expiry date tracking to ensure safe and efficient blood distribution.</a:t>
            </a:r>
            <a:endParaRPr lang="en-US" altLang="en-US" sz="1800" dirty="0">
              <a:latin typeface="Times New Roman" panose="02020603050405020304" pitchFamily="18" charset="0"/>
              <a:cs typeface="Times New Roman" panose="02020603050405020304" pitchFamily="18" charset="0"/>
            </a:endParaRPr>
          </a:p>
          <a:p>
            <a:pPr algn="just"/>
            <a:endParaRPr lang="en-IN" sz="1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normAutofit/>
          </a:bodyPr>
          <a:lstStyle/>
          <a:p>
            <a:pPr>
              <a:defRPr/>
            </a:pPr>
            <a:r>
              <a:rPr lang="en-US" altLang="en-US" dirty="0">
                <a:solidFill>
                  <a:srgbClr val="FFC000"/>
                </a:solidFill>
              </a:rPr>
              <a:t>Proposed Solution</a:t>
            </a:r>
            <a:endParaRPr lang="en-US" altLang="en-US" dirty="0">
              <a:solidFill>
                <a:srgbClr val="FFC000"/>
              </a:solidFill>
            </a:endParaRPr>
          </a:p>
        </p:txBody>
      </p:sp>
      <p:sp>
        <p:nvSpPr>
          <p:cNvPr id="18435" name="Rectangle 3"/>
          <p:cNvSpPr>
            <a:spLocks noGrp="1"/>
          </p:cNvSpPr>
          <p:nvPr>
            <p:ph type="body" idx="1"/>
          </p:nvPr>
        </p:nvSpPr>
        <p:spPr>
          <a:xfrm>
            <a:off x="457200" y="1352550"/>
            <a:ext cx="8229600" cy="3468687"/>
          </a:xfrm>
        </p:spPr>
        <p:txBody>
          <a:bodyPr/>
          <a:lstStyle/>
          <a:p>
            <a:pPr algn="just">
              <a:buClr>
                <a:srgbClr val="000000"/>
              </a:buClr>
              <a:buFont typeface="Arial" panose="020B0604020202020204" pitchFamily="34" charset="0"/>
              <a:buChar char="•"/>
            </a:pPr>
            <a:r>
              <a:rPr lang="en-US" altLang="en-US" sz="1800" dirty="0">
                <a:solidFill>
                  <a:schemeClr val="tx1"/>
                </a:solidFill>
                <a:latin typeface="Times New Roman" panose="02020603050405020304" pitchFamily="18" charset="0"/>
                <a:cs typeface="Times New Roman" panose="02020603050405020304" pitchFamily="18" charset="0"/>
              </a:rPr>
              <a:t>The proposed solution is to develop a standalone Blood Bank Management System using a programming language like HTML with data stored locally using browser storage. </a:t>
            </a:r>
            <a:endParaRPr lang="en-US" altLang="en-US" sz="1800" dirty="0">
              <a:solidFill>
                <a:schemeClr val="tx1"/>
              </a:solidFill>
              <a:latin typeface="Times New Roman" panose="02020603050405020304" pitchFamily="18" charset="0"/>
              <a:cs typeface="Times New Roman" panose="02020603050405020304" pitchFamily="18" charset="0"/>
            </a:endParaRPr>
          </a:p>
          <a:p>
            <a:pPr algn="just">
              <a:buClr>
                <a:srgbClr val="000000"/>
              </a:buClr>
              <a:buFont typeface="Arial" panose="020B0604020202020204" pitchFamily="34" charset="0"/>
              <a:buChar char="•"/>
            </a:pPr>
            <a:r>
              <a:rPr lang="en-US" altLang="en-US" sz="1800" dirty="0">
                <a:solidFill>
                  <a:schemeClr val="tx1"/>
                </a:solidFill>
                <a:latin typeface="Times New Roman" panose="02020603050405020304" pitchFamily="18" charset="0"/>
                <a:cs typeface="Times New Roman" panose="02020603050405020304" pitchFamily="18" charset="0"/>
              </a:rPr>
              <a:t>This system allows an authorized admin to log in and manage blood donations and requests. </a:t>
            </a:r>
            <a:endParaRPr lang="en-US" altLang="en-US" sz="1800" dirty="0">
              <a:solidFill>
                <a:schemeClr val="tx1"/>
              </a:solidFill>
              <a:latin typeface="Times New Roman" panose="02020603050405020304" pitchFamily="18" charset="0"/>
              <a:cs typeface="Times New Roman" panose="02020603050405020304" pitchFamily="18" charset="0"/>
            </a:endParaRPr>
          </a:p>
          <a:p>
            <a:pPr algn="just">
              <a:buClr>
                <a:srgbClr val="000000"/>
              </a:buClr>
              <a:buFont typeface="Arial" panose="020B0604020202020204" pitchFamily="34" charset="0"/>
              <a:buChar char="•"/>
            </a:pPr>
            <a:r>
              <a:rPr lang="en-US" altLang="en-US" sz="1800" dirty="0">
                <a:solidFill>
                  <a:schemeClr val="tx1"/>
                </a:solidFill>
                <a:latin typeface="Times New Roman" panose="02020603050405020304" pitchFamily="18" charset="0"/>
                <a:cs typeface="Times New Roman" panose="02020603050405020304" pitchFamily="18" charset="0"/>
              </a:rPr>
              <a:t>Donors can input their details and donate blood, while requestors can request specific blood groups and quantities. </a:t>
            </a:r>
            <a:endParaRPr lang="en-US" altLang="en-US" sz="1800" dirty="0">
              <a:solidFill>
                <a:schemeClr val="tx1"/>
              </a:solidFill>
              <a:latin typeface="Times New Roman" panose="02020603050405020304" pitchFamily="18" charset="0"/>
              <a:cs typeface="Times New Roman" panose="02020603050405020304" pitchFamily="18" charset="0"/>
            </a:endParaRPr>
          </a:p>
          <a:p>
            <a:pPr algn="just">
              <a:buClr>
                <a:srgbClr val="000000"/>
              </a:buClr>
              <a:buFont typeface="Arial" panose="020B0604020202020204" pitchFamily="34" charset="0"/>
              <a:buChar char="•"/>
            </a:pPr>
            <a:r>
              <a:rPr lang="en-US" altLang="en-US" sz="1800" dirty="0">
                <a:solidFill>
                  <a:schemeClr val="tx1"/>
                </a:solidFill>
                <a:latin typeface="Times New Roman" panose="02020603050405020304" pitchFamily="18" charset="0"/>
                <a:cs typeface="Times New Roman" panose="02020603050405020304" pitchFamily="18" charset="0"/>
              </a:rPr>
              <a:t>The system updates the blood inventory automatically based on donations and requests and displays the current stock of all blood groups. It also keeps a record of all donors and requestors for future reference. </a:t>
            </a:r>
            <a:endParaRPr lang="en-US" altLang="en-US" sz="1800" dirty="0">
              <a:solidFill>
                <a:schemeClr val="tx1"/>
              </a:solidFill>
              <a:latin typeface="Times New Roman" panose="02020603050405020304" pitchFamily="18" charset="0"/>
              <a:cs typeface="Times New Roman" panose="02020603050405020304" pitchFamily="18" charset="0"/>
            </a:endParaRPr>
          </a:p>
          <a:p>
            <a:pPr algn="just">
              <a:buClr>
                <a:srgbClr val="000000"/>
              </a:buClr>
              <a:buFont typeface="Arial" panose="020B0604020202020204" pitchFamily="34" charset="0"/>
              <a:buChar char="•"/>
            </a:pPr>
            <a:r>
              <a:rPr lang="en-US" altLang="en-US" sz="1800" dirty="0">
                <a:solidFill>
                  <a:schemeClr val="tx1"/>
                </a:solidFill>
                <a:latin typeface="Times New Roman" panose="02020603050405020304" pitchFamily="18" charset="0"/>
                <a:cs typeface="Times New Roman" panose="02020603050405020304" pitchFamily="18" charset="0"/>
              </a:rPr>
              <a:t>This solution helps in organizing and managing blood data more efficiently without the need for internet connectivity or a database server.</a:t>
            </a:r>
            <a:endParaRPr lang="en-US" altLang="en-US" sz="1800" dirty="0">
              <a:solidFill>
                <a:schemeClr val="tx1"/>
              </a:solidFill>
              <a:latin typeface="Times New Roman" panose="02020603050405020304" pitchFamily="18" charset="0"/>
              <a:cs typeface="Times New Roman" panose="02020603050405020304" pitchFamily="18" charset="0"/>
            </a:endParaRPr>
          </a:p>
          <a:p>
            <a:pPr algn="just"/>
            <a:endParaRPr lang="en-US" altLang="en-US" sz="2000" dirty="0">
              <a:solidFill>
                <a:srgbClr val="0000FF"/>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a:defRPr/>
            </a:pPr>
            <a:r>
              <a:rPr lang="en-US" altLang="en-US" dirty="0">
                <a:solidFill>
                  <a:srgbClr val="FFC000"/>
                </a:solidFill>
              </a:rPr>
              <a:t>Objectives</a:t>
            </a:r>
            <a:endParaRPr lang="en-US" altLang="en-US" dirty="0">
              <a:solidFill>
                <a:srgbClr val="FFC000"/>
              </a:solidFill>
            </a:endParaRPr>
          </a:p>
        </p:txBody>
      </p:sp>
      <p:sp>
        <p:nvSpPr>
          <p:cNvPr id="13315" name="Rectangle 3"/>
          <p:cNvSpPr>
            <a:spLocks noGrp="1"/>
          </p:cNvSpPr>
          <p:nvPr>
            <p:ph idx="1"/>
          </p:nvPr>
        </p:nvSpPr>
        <p:spPr>
          <a:xfrm>
            <a:off x="609600" y="1657033"/>
            <a:ext cx="8229600" cy="3468687"/>
          </a:xfrm>
        </p:spPr>
        <p:txBody>
          <a:bodyPr/>
          <a:lstStyle/>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Maintain real-time records of blood donors and requestors.</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Track and update the blood inventory dynamically.</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Provide a user-friendly interface for donating and requesting blood.</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Ensure quick access to donor and requestor details for emergency use.</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Minimize manual work and reduce human error in managing blood bank data.</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endParaRPr lang="en-US" altLang="en-US" sz="2000" dirty="0">
              <a:solidFill>
                <a:srgbClr val="0000FF"/>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a:defRPr/>
            </a:pPr>
            <a:r>
              <a:rPr lang="en-US" altLang="en-US" dirty="0">
                <a:solidFill>
                  <a:srgbClr val="FFC000"/>
                </a:solidFill>
              </a:rPr>
              <a:t>Architecture Diagram</a:t>
            </a:r>
            <a:endParaRPr lang="en-US" altLang="en-US" dirty="0">
              <a:solidFill>
                <a:srgbClr val="FFC000"/>
              </a:solidFill>
            </a:endParaRPr>
          </a:p>
        </p:txBody>
      </p:sp>
      <p:pic>
        <p:nvPicPr>
          <p:cNvPr id="7" name="Picture 6"/>
          <p:cNvPicPr>
            <a:picLocks noChangeAspect="1"/>
          </p:cNvPicPr>
          <p:nvPr/>
        </p:nvPicPr>
        <p:blipFill>
          <a:blip r:embed="rId1">
            <a:extLst>
              <a:ext uri="{28A0092B-C50C-407E-A947-70E740481C1C}">
                <a14:useLocalDpi xmlns:a14="http://schemas.microsoft.com/office/drawing/2010/main" val="0"/>
              </a:ext>
            </a:extLst>
          </a:blip>
          <a:srcRect r="3278" b="1548"/>
          <a:stretch>
            <a:fillRect/>
          </a:stretch>
        </p:blipFill>
        <p:spPr>
          <a:xfrm>
            <a:off x="494665" y="1504950"/>
            <a:ext cx="7887335" cy="33528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normAutofit fontScale="90000"/>
          </a:bodyPr>
          <a:lstStyle/>
          <a:p>
            <a:pPr>
              <a:defRPr/>
            </a:pPr>
            <a:r>
              <a:rPr lang="en-US" altLang="en-US" dirty="0">
                <a:solidFill>
                  <a:srgbClr val="FFC000"/>
                </a:solidFill>
              </a:rPr>
              <a:t>Architecture Diagram Explanation</a:t>
            </a:r>
            <a:endParaRPr lang="en-US" altLang="en-US" dirty="0">
              <a:solidFill>
                <a:srgbClr val="FFC000"/>
              </a:solidFill>
            </a:endParaRPr>
          </a:p>
        </p:txBody>
      </p:sp>
      <p:sp>
        <p:nvSpPr>
          <p:cNvPr id="9" name="TextBox 8"/>
          <p:cNvSpPr txBox="1"/>
          <p:nvPr/>
        </p:nvSpPr>
        <p:spPr>
          <a:xfrm>
            <a:off x="457200" y="1428750"/>
            <a:ext cx="8153400" cy="3322955"/>
          </a:xfrm>
          <a:prstGeom prst="rect">
            <a:avLst/>
          </a:prstGeom>
          <a:noFill/>
        </p:spPr>
        <p:txBody>
          <a:bodyPr wrap="square">
            <a:spAutoFit/>
          </a:bodyPr>
          <a:lstStyle/>
          <a:p>
            <a:pPr>
              <a:lnSpc>
                <a:spcPct val="100000"/>
              </a:lnSpc>
              <a:buNone/>
            </a:pPr>
            <a:r>
              <a:rPr lang="en-US" sz="1400" b="1" dirty="0">
                <a:effectLst/>
                <a:latin typeface="Times New Roman" panose="02020603050405020304" pitchFamily="18" charset="0"/>
                <a:ea typeface="DengXian" panose="02010600030101010101" pitchFamily="2" charset="-122"/>
                <a:cs typeface="Times New Roman" panose="02020603050405020304" pitchFamily="18" charset="0"/>
              </a:rPr>
              <a:t>1. USER:</a:t>
            </a:r>
            <a:endParaRPr lang="en-IN" sz="1400" dirty="0">
              <a:effectLst/>
              <a:latin typeface="Calibri" panose="020F0502020204030204" pitchFamily="34" charset="0"/>
              <a:ea typeface="DengXian" panose="02010600030101010101" pitchFamily="2" charset="-122"/>
              <a:cs typeface="Times New Roman" panose="02020603050405020304" pitchFamily="18" charset="0"/>
            </a:endParaRPr>
          </a:p>
          <a:p>
            <a:pPr indent="457200" algn="just">
              <a:lnSpc>
                <a:spcPct val="100000"/>
              </a:lnSpc>
              <a:buNone/>
            </a:pPr>
            <a:r>
              <a:rPr lang="en-US" sz="1400" dirty="0">
                <a:effectLst/>
                <a:latin typeface="Times New Roman" panose="02020603050405020304" pitchFamily="18" charset="0"/>
                <a:ea typeface="DengXian" panose="02010600030101010101" pitchFamily="2" charset="-122"/>
                <a:cs typeface="Times New Roman" panose="02020603050405020304" pitchFamily="18" charset="0"/>
              </a:rPr>
              <a:t>The system starts by interacting with the user. A user logs into the system using a predefined username and password. Only authorized users can proceed to use the features of the </a:t>
            </a:r>
            <a:r>
              <a:rPr lang="en-US" sz="1400" dirty="0" err="1">
                <a:effectLst/>
                <a:latin typeface="Times New Roman" panose="02020603050405020304" pitchFamily="18" charset="0"/>
                <a:ea typeface="DengXian" panose="02010600030101010101" pitchFamily="2" charset="-122"/>
                <a:cs typeface="Times New Roman" panose="02020603050405020304" pitchFamily="18" charset="0"/>
              </a:rPr>
              <a:t>Hemocare</a:t>
            </a:r>
            <a:r>
              <a:rPr lang="en-US" sz="1400" dirty="0">
                <a:effectLst/>
                <a:latin typeface="Times New Roman" panose="02020603050405020304" pitchFamily="18" charset="0"/>
                <a:ea typeface="DengXian" panose="02010600030101010101" pitchFamily="2" charset="-122"/>
                <a:cs typeface="Times New Roman" panose="02020603050405020304" pitchFamily="18" charset="0"/>
              </a:rPr>
              <a:t> System.</a:t>
            </a:r>
            <a:endParaRPr lang="en-IN" sz="1400" dirty="0">
              <a:effectLst/>
              <a:latin typeface="Calibri" panose="020F0502020204030204" pitchFamily="34" charset="0"/>
              <a:ea typeface="DengXian" panose="02010600030101010101" pitchFamily="2" charset="-122"/>
              <a:cs typeface="Times New Roman" panose="02020603050405020304" pitchFamily="18" charset="0"/>
            </a:endParaRPr>
          </a:p>
          <a:p>
            <a:pPr>
              <a:lnSpc>
                <a:spcPct val="100000"/>
              </a:lnSpc>
              <a:buNone/>
            </a:pPr>
            <a:r>
              <a:rPr lang="en-US" sz="1400" b="1" dirty="0">
                <a:effectLst/>
                <a:latin typeface="Times New Roman" panose="02020603050405020304" pitchFamily="18" charset="0"/>
                <a:ea typeface="DengXian" panose="02010600030101010101" pitchFamily="2" charset="-122"/>
                <a:cs typeface="Times New Roman" panose="02020603050405020304" pitchFamily="18" charset="0"/>
              </a:rPr>
              <a:t>2. DONATE:</a:t>
            </a:r>
            <a:endParaRPr lang="en-IN" sz="1400" dirty="0">
              <a:effectLst/>
              <a:latin typeface="Calibri" panose="020F0502020204030204" pitchFamily="34" charset="0"/>
              <a:ea typeface="DengXian" panose="02010600030101010101" pitchFamily="2" charset="-122"/>
              <a:cs typeface="Times New Roman" panose="02020603050405020304" pitchFamily="18" charset="0"/>
            </a:endParaRPr>
          </a:p>
          <a:p>
            <a:pPr indent="457200" algn="just">
              <a:lnSpc>
                <a:spcPct val="100000"/>
              </a:lnSpc>
              <a:buNone/>
            </a:pPr>
            <a:r>
              <a:rPr lang="en-US" sz="1400" dirty="0">
                <a:effectLst/>
                <a:latin typeface="Times New Roman" panose="02020603050405020304" pitchFamily="18" charset="0"/>
                <a:ea typeface="DengXian" panose="02010600030101010101" pitchFamily="2" charset="-122"/>
                <a:cs typeface="Times New Roman" panose="02020603050405020304" pitchFamily="18" charset="0"/>
              </a:rPr>
              <a:t>After login, users can choose to donate blood. In this module, the donor’s name, blood group, and quantity are entered. This data is used to update the blood stock in the inventory.</a:t>
            </a:r>
            <a:endParaRPr lang="en-IN" sz="1400" dirty="0">
              <a:effectLst/>
              <a:latin typeface="Calibri" panose="020F0502020204030204" pitchFamily="34" charset="0"/>
              <a:ea typeface="DengXian" panose="02010600030101010101" pitchFamily="2" charset="-122"/>
              <a:cs typeface="Times New Roman" panose="02020603050405020304" pitchFamily="18" charset="0"/>
            </a:endParaRPr>
          </a:p>
          <a:p>
            <a:pPr>
              <a:lnSpc>
                <a:spcPct val="100000"/>
              </a:lnSpc>
              <a:buNone/>
            </a:pPr>
            <a:r>
              <a:rPr lang="en-US" sz="1400" b="1" dirty="0">
                <a:effectLst/>
                <a:latin typeface="Times New Roman" panose="02020603050405020304" pitchFamily="18" charset="0"/>
                <a:ea typeface="DengXian" panose="02010600030101010101" pitchFamily="2" charset="-122"/>
                <a:cs typeface="Times New Roman" panose="02020603050405020304" pitchFamily="18" charset="0"/>
              </a:rPr>
              <a:t>3. REQUEST:</a:t>
            </a:r>
            <a:endParaRPr lang="en-IN" sz="1400" dirty="0">
              <a:effectLst/>
              <a:latin typeface="Calibri" panose="020F0502020204030204" pitchFamily="34" charset="0"/>
              <a:ea typeface="DengXian" panose="02010600030101010101" pitchFamily="2" charset="-122"/>
              <a:cs typeface="Times New Roman" panose="02020603050405020304" pitchFamily="18" charset="0"/>
            </a:endParaRPr>
          </a:p>
          <a:p>
            <a:pPr indent="457200" algn="just">
              <a:lnSpc>
                <a:spcPct val="100000"/>
              </a:lnSpc>
              <a:buNone/>
            </a:pPr>
            <a:r>
              <a:rPr lang="en-US" sz="1400" dirty="0">
                <a:effectLst/>
                <a:latin typeface="Times New Roman" panose="02020603050405020304" pitchFamily="18" charset="0"/>
                <a:ea typeface="DengXian" panose="02010600030101010101" pitchFamily="2" charset="-122"/>
                <a:cs typeface="Times New Roman" panose="02020603050405020304" pitchFamily="18" charset="0"/>
              </a:rPr>
              <a:t>Users can also request blood. The requestor’s name, blood group needed, and quantity are provided. The system checks the inventory to see if the requested blood is available and updates it accordingly.</a:t>
            </a:r>
            <a:endParaRPr lang="en-IN" sz="1400" dirty="0">
              <a:effectLst/>
              <a:latin typeface="Calibri" panose="020F0502020204030204" pitchFamily="34" charset="0"/>
              <a:ea typeface="DengXian" panose="02010600030101010101" pitchFamily="2" charset="-122"/>
              <a:cs typeface="Times New Roman" panose="02020603050405020304" pitchFamily="18" charset="0"/>
            </a:endParaRPr>
          </a:p>
          <a:p>
            <a:pPr>
              <a:lnSpc>
                <a:spcPct val="100000"/>
              </a:lnSpc>
              <a:buNone/>
            </a:pPr>
            <a:r>
              <a:rPr lang="en-US" sz="1400" b="1" dirty="0">
                <a:effectLst/>
                <a:latin typeface="Times New Roman" panose="02020603050405020304" pitchFamily="18" charset="0"/>
                <a:ea typeface="DengXian" panose="02010600030101010101" pitchFamily="2" charset="-122"/>
                <a:cs typeface="Times New Roman" panose="02020603050405020304" pitchFamily="18" charset="0"/>
              </a:rPr>
              <a:t>4. INVENTORY:</a:t>
            </a:r>
            <a:endParaRPr lang="en-IN" sz="1400" dirty="0">
              <a:effectLst/>
              <a:latin typeface="Calibri" panose="020F0502020204030204" pitchFamily="34" charset="0"/>
              <a:ea typeface="DengXian" panose="02010600030101010101" pitchFamily="2" charset="-122"/>
              <a:cs typeface="Times New Roman" panose="02020603050405020304" pitchFamily="18" charset="0"/>
            </a:endParaRPr>
          </a:p>
          <a:p>
            <a:pPr indent="457200" algn="just">
              <a:lnSpc>
                <a:spcPct val="100000"/>
              </a:lnSpc>
              <a:buNone/>
            </a:pPr>
            <a:r>
              <a:rPr lang="en-US" sz="1400" dirty="0">
                <a:effectLst/>
                <a:latin typeface="Times New Roman" panose="02020603050405020304" pitchFamily="18" charset="0"/>
                <a:ea typeface="DengXian" panose="02010600030101010101" pitchFamily="2" charset="-122"/>
                <a:cs typeface="Times New Roman" panose="02020603050405020304" pitchFamily="18" charset="0"/>
              </a:rPr>
              <a:t>This module keeps a live count of blood units available for each blood group. It is updated automatically based on the donation and request operations.</a:t>
            </a:r>
            <a:endParaRPr lang="en-IN" sz="1400" dirty="0">
              <a:effectLst/>
              <a:latin typeface="Calibri" panose="020F0502020204030204" pitchFamily="34" charset="0"/>
              <a:ea typeface="DengXian" panose="02010600030101010101" pitchFamily="2" charset="-122"/>
              <a:cs typeface="Times New Roman" panose="02020603050405020304" pitchFamily="18" charset="0"/>
            </a:endParaRPr>
          </a:p>
          <a:p>
            <a:pPr>
              <a:lnSpc>
                <a:spcPct val="100000"/>
              </a:lnSpc>
              <a:buNone/>
            </a:pPr>
            <a:r>
              <a:rPr lang="en-US" sz="1400" b="1" dirty="0">
                <a:effectLst/>
                <a:latin typeface="Times New Roman" panose="02020603050405020304" pitchFamily="18" charset="0"/>
                <a:ea typeface="DengXian" panose="02010600030101010101" pitchFamily="2" charset="-122"/>
                <a:cs typeface="Times New Roman" panose="02020603050405020304" pitchFamily="18" charset="0"/>
              </a:rPr>
              <a:t>5. DETAILS:</a:t>
            </a:r>
            <a:endParaRPr lang="en-IN" sz="1400" dirty="0">
              <a:effectLst/>
              <a:latin typeface="Calibri" panose="020F0502020204030204" pitchFamily="34" charset="0"/>
              <a:ea typeface="DengXian" panose="02010600030101010101" pitchFamily="2" charset="-122"/>
              <a:cs typeface="Times New Roman" panose="02020603050405020304" pitchFamily="18" charset="0"/>
            </a:endParaRPr>
          </a:p>
          <a:p>
            <a:pPr indent="457200" algn="just">
              <a:lnSpc>
                <a:spcPct val="100000"/>
              </a:lnSpc>
            </a:pPr>
            <a:r>
              <a:rPr lang="en-US" sz="1400" dirty="0">
                <a:effectLst/>
                <a:latin typeface="Times New Roman" panose="02020603050405020304" pitchFamily="18" charset="0"/>
                <a:ea typeface="DengXian" panose="02010600030101010101" pitchFamily="2" charset="-122"/>
                <a:cs typeface="Times New Roman" panose="02020603050405020304" pitchFamily="18" charset="0"/>
              </a:rPr>
              <a:t>Finally, the system maintains a record of all donor and requestor information. This includes name, type (Donor or Requestor), blood group, and units involved.</a:t>
            </a:r>
            <a:endParaRPr lang="en-US" sz="1400" dirty="0">
              <a:effectLst/>
              <a:latin typeface="Times New Roman" panose="02020603050405020304" pitchFamily="18" charset="0"/>
              <a:ea typeface="DengXian" panose="02010600030101010101" pitchFamily="2" charset="-122"/>
              <a:cs typeface="Times New Roman" panose="02020603050405020304" pitchFamily="18" charset="0"/>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2.jpeg"/></Relationships>
</file>

<file path=ppt/theme/theme1.xml><?xml version="1.0" encoding="utf-8"?>
<a:theme xmlns:a="http://schemas.openxmlformats.org/drawingml/2006/main" name="Modul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themeOverride>
</file>

<file path=ppt/theme/themeOverride2.xml><?xml version="1.0" encoding="utf-8"?>
<a:themeOverride xmlns:a="http://schemas.openxmlformats.org/drawingml/2006/main">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themeOverride>
</file>

<file path=docProps/app.xml><?xml version="1.0" encoding="utf-8"?>
<Properties xmlns="http://schemas.openxmlformats.org/officeDocument/2006/extended-properties" xmlns:vt="http://schemas.openxmlformats.org/officeDocument/2006/docPropsVTypes">
  <Template>Droplet</Template>
  <TotalTime>0</TotalTime>
  <Words>7806</Words>
  <Application>WPS Presentation</Application>
  <PresentationFormat>On-screen Show (16:9)</PresentationFormat>
  <Paragraphs>190</Paragraphs>
  <Slides>19</Slides>
  <Notes>4</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19</vt:i4>
      </vt:variant>
    </vt:vector>
  </HeadingPairs>
  <TitlesOfParts>
    <vt:vector size="35" baseType="lpstr">
      <vt:lpstr>Arial</vt:lpstr>
      <vt:lpstr>SimSun</vt:lpstr>
      <vt:lpstr>Wingdings</vt:lpstr>
      <vt:lpstr>Corbel</vt:lpstr>
      <vt:lpstr>Wingdings 2</vt:lpstr>
      <vt:lpstr>Wingdings</vt:lpstr>
      <vt:lpstr>Wingdings 3</vt:lpstr>
      <vt:lpstr>Symbol</vt:lpstr>
      <vt:lpstr>Wingdings 2</vt:lpstr>
      <vt:lpstr>Calibri</vt:lpstr>
      <vt:lpstr>Times New Roman</vt:lpstr>
      <vt:lpstr>Arial</vt:lpstr>
      <vt:lpstr>DengXian</vt:lpstr>
      <vt:lpstr>Microsoft YaHei</vt:lpstr>
      <vt:lpstr>Arial Unicode MS</vt:lpstr>
      <vt:lpstr>Module</vt:lpstr>
      <vt:lpstr>M.KUMARASAMY COLLEGE OF ENGINEERING ,  KARUR.</vt:lpstr>
      <vt:lpstr>TITLE OF THE PROJECT </vt:lpstr>
      <vt:lpstr>Abstract</vt:lpstr>
      <vt:lpstr>Literature Review</vt:lpstr>
      <vt:lpstr>Problem(s) Identified</vt:lpstr>
      <vt:lpstr>Proposed Solution</vt:lpstr>
      <vt:lpstr>Objectives</vt:lpstr>
      <vt:lpstr>Architecture Diagram</vt:lpstr>
      <vt:lpstr>Architecture Diagram Explanation</vt:lpstr>
      <vt:lpstr>Schema Diagram</vt:lpstr>
      <vt:lpstr>ER diagram</vt:lpstr>
      <vt:lpstr>Software Description</vt:lpstr>
      <vt:lpstr>Results &amp; Discussion</vt:lpstr>
      <vt:lpstr>Results &amp; Discussion Cont..</vt:lpstr>
      <vt:lpstr>Results &amp; Discussion Cont..</vt:lpstr>
      <vt:lpstr>Results &amp; Discussion Cont..</vt:lpstr>
      <vt:lpstr>PowerPoint 演示文稿</vt:lpstr>
      <vt:lpstr>Conclusion</vt:lpstr>
      <vt:lpstr>Reference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mylap</cp:lastModifiedBy>
  <cp:revision>6</cp:revision>
  <dcterms:created xsi:type="dcterms:W3CDTF">2025-05-27T15:48:00Z</dcterms:created>
  <dcterms:modified xsi:type="dcterms:W3CDTF">2025-06-05T12:09:34Z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7F8AE9A49C9A4122BB7E87CFE72A763A_13</vt:lpwstr>
  </property>
  <property fmtid="{D5CDD505-2E9C-101B-9397-08002B2CF9AE}" pid="3" name="KSOProductBuildVer">
    <vt:lpwstr>1033-12.2.0.21179</vt:lpwstr>
  </property>
</Properties>
</file>