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A1A3C6-498B-47F4-B8DF-5C0C16F668C0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0F09-E801-3770-7381-B87D63AFD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9257A-1E10-5255-33BD-AC2847E13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BCBA-B009-9FA6-F528-EBED05FC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17FD-77C1-00A4-1238-3C7184A0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29E7-9C33-6FCC-9B61-89976775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24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DBFF-E13D-A4CB-0D9E-61CEBA34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6852E-ED63-5094-094E-F32DF01C9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B771-D982-AC5B-45B2-1048FBBE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5AE6-7929-28F4-CD4D-B2E89876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035A-F2F1-6557-EF71-DFB76FF4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42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4B6EB-B44E-FAC7-4561-21A4D6FF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F5611-F7B7-522C-5B58-8622DFB79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EED1-8194-C00C-FBC9-2272662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2EC81-4CFC-5E88-BBA0-785F6475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6128-3354-D954-804F-A2F8A70F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0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F142-7417-B2C6-E42C-88926DCD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4CCC-8F63-C088-FD1F-EE56FE15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160C-3ECE-95C1-3FD6-1DC52E8D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FAF08-3842-F965-42A5-5D8FA23C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5C712-FA3B-9BBF-2A30-C34184A8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35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9EF2-191D-91AD-C5F3-5D447AE1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0F581-044B-0BE4-CB55-751B9010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1E83-681E-635C-9C5D-8C4989A7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3E27-5590-788D-B52F-4AA328C5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032E-004A-580C-A2DB-2963F5BC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95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450A-7C21-CE51-80CF-DDA6A75D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CE34-51F3-8E4F-746F-B46433A6F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189D3-0B19-4C2A-29D2-F6965D20C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C9C6B-A81C-84C3-F4CC-31B10A6C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8FFD-7EDA-342A-526B-DCF0673C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7D00-ACB8-14EA-1DA1-6A9FF455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42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5914-3118-DEA0-90DD-B4769AFE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247B-4CF5-1CE8-87D5-0CC38B200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D8456-968F-614D-0C83-170586DD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ACE05-1BA3-EF20-4B44-060C5F340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8D5D6-44C3-74AA-B89E-72C3D368F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63226-2D85-3DDE-0C2F-006C13AC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F9786-C96C-0038-2A9D-FD0E5D96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7F7FB-D8CC-AA2D-F6FD-C16A1E3B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1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8E01-1EE7-A8AD-7FBD-E39DE449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3D271-9E81-DBB2-9E30-49824289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8A82C-3296-9076-7144-713C5DD5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B1BD2-ACD1-8046-1C33-2AAC3B35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0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AC56-2F31-FF7A-A51D-8BBD6435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44B9C-F70E-B3C7-E62F-C5742817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61D53-89B4-B076-AABA-27F93049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5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B05E-CBA2-1370-0218-7CE57E5A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3EA8-CE40-6432-91C4-467C5D5F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C5CBD-FBC7-4BCC-5701-B0E85E15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23B0-997F-6630-7399-2F3A52C9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1F306-BD5A-327A-F009-66A53559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224A7-A89E-699A-DCB4-0B0C7797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8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906E-957D-4368-ACA6-3C1D5D1C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C8B7F-36AF-7454-84D9-8E5C8A679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A5C09-B6A0-F771-3243-EB65A6E40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112D-F1AB-BD9C-2192-93A58387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EC40E-04D2-59B4-A1E4-82F398AB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2EB87-986C-4925-6DB7-D6302A02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6A6AD-633B-1770-54FC-6DD3A9D7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32A66-F4BC-F442-1FC4-9E1FA9512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A50A-F3C0-CFB4-1D83-BC542B19F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2839-A3D6-4BC7-8BD8-4E6BFC4BB86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E1E7-8442-6D88-E810-72DF5EA6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06ED-2A65-2714-774B-DA618EFAE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E1F2-B17B-4A5B-BD48-74454F330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7C00C0-003F-9DB9-107C-675FDB375321}"/>
              </a:ext>
            </a:extLst>
          </p:cNvPr>
          <p:cNvSpPr/>
          <p:nvPr/>
        </p:nvSpPr>
        <p:spPr>
          <a:xfrm>
            <a:off x="1563384" y="351426"/>
            <a:ext cx="8839200" cy="6155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Zero Knowledge Proofs for Authenticated and  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 Communication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MTech (CSE)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2140" marR="998220" indent="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Session</a:t>
            </a:r>
            <a:r>
              <a:rPr lang="en-US" b="1" spc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  <a:r>
              <a:rPr lang="en-US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  <a:br>
              <a:rPr lang="en-US" sz="16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Ritesh Gupta (MT24132)</a:t>
            </a:r>
          </a:p>
          <a:p>
            <a:pPr indent="4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Bhargav Jani (MT24115)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7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alt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of:</a:t>
            </a:r>
            <a:endParaRPr lang="en-US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7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Ravi Anand</a:t>
            </a:r>
          </a:p>
          <a:p>
            <a:pPr indent="47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Professor, Department of CSE,IIITD</a:t>
            </a:r>
          </a:p>
          <a:p>
            <a:pPr indent="4763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76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Indraprastha Institute of Information Technology</a:t>
            </a:r>
            <a:br>
              <a:rPr lang="en-IN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Delhi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 descr="Homepage | IIITD CSE">
            <a:extLst>
              <a:ext uri="{FF2B5EF4-FFF2-40B4-BE49-F238E27FC236}">
                <a16:creationId xmlns:a16="http://schemas.microsoft.com/office/drawing/2014/main" id="{0D26ED06-1E6E-2C61-BBEE-82C6EE1E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46" y="411394"/>
            <a:ext cx="649241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27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CCFDB-FA5C-2012-2D10-D3EC5383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3215811" y="0"/>
            <a:ext cx="4771426" cy="600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D6F62-BD74-37EE-D343-4EC1C730B055}"/>
              </a:ext>
            </a:extLst>
          </p:cNvPr>
          <p:cNvSpPr txBox="1"/>
          <p:nvPr/>
        </p:nvSpPr>
        <p:spPr>
          <a:xfrm>
            <a:off x="4269768" y="609551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Work Flow Diagram </a:t>
            </a:r>
          </a:p>
        </p:txBody>
      </p:sp>
    </p:spTree>
    <p:extLst>
      <p:ext uri="{BB962C8B-B14F-4D97-AF65-F5344CB8AC3E}">
        <p14:creationId xmlns:p14="http://schemas.microsoft.com/office/powerpoint/2010/main" val="364101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E5224-0B43-4892-826D-28656C6B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6F50359-63AD-6CC2-3C64-761FB9A51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2586" y="1690688"/>
            <a:ext cx="7566062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Privacy Protection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Mechanism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Communication Protocol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Resilient Against Attacks </a:t>
            </a:r>
          </a:p>
        </p:txBody>
      </p:sp>
    </p:spTree>
    <p:extLst>
      <p:ext uri="{BB962C8B-B14F-4D97-AF65-F5344CB8AC3E}">
        <p14:creationId xmlns:p14="http://schemas.microsoft.com/office/powerpoint/2010/main" val="411255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8A26-0102-64FA-7E66-27834927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62" y="365126"/>
            <a:ext cx="3137899" cy="867774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4397F7-65A5-A9A7-1017-F86D3601E0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9665" y="1232900"/>
            <a:ext cx="5072865" cy="18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Overhead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Challenges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Implementation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Standardization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7CF8A6-A553-5F50-E7E1-44FBACBF1A68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3137899" cy="867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uture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Scopes: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F91A81-AF67-351F-C393-9FA0FFCEE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664" y="4139996"/>
            <a:ext cx="5072865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 Adoption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Iot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Resistance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E4DE8-4788-3391-E5D9-ABD91EBD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19" y="2375043"/>
            <a:ext cx="4225290" cy="1477328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6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D4B399A-8011-F6CE-D4C5-6DD5DE15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059" y="390499"/>
            <a:ext cx="4818151" cy="1231106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7814B-B9FE-C9CA-A475-3F04206B801B}"/>
              </a:ext>
            </a:extLst>
          </p:cNvPr>
          <p:cNvSpPr txBox="1"/>
          <p:nvPr/>
        </p:nvSpPr>
        <p:spPr>
          <a:xfrm>
            <a:off x="533399" y="1962364"/>
            <a:ext cx="109120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Purpose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Knowledge Proofs (ZKP) are cryptographic methods that enable one party to prove a fact to another without revealing extra information.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ensure privacy by disclosing only the validity of the statement, nothing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ZKPs are crucial for secure authentication and data protection in modern communication systems.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0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ero Knowledge Proof cryptographic protocol | by John | Medium">
            <a:extLst>
              <a:ext uri="{FF2B5EF4-FFF2-40B4-BE49-F238E27FC236}">
                <a16:creationId xmlns:a16="http://schemas.microsoft.com/office/drawing/2014/main" id="{7A0E6011-72E9-B98F-1DC3-82E8ADA88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8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BC894-D46E-D07E-5E2C-71D4C5FE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34E4F-B301-9704-8835-9F644844257C}"/>
              </a:ext>
            </a:extLst>
          </p:cNvPr>
          <p:cNvSpPr txBox="1"/>
          <p:nvPr/>
        </p:nvSpPr>
        <p:spPr>
          <a:xfrm>
            <a:off x="533399" y="1962364"/>
            <a:ext cx="10912011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effectiveness of Zero Knowledge Proofs in enhancing privacy during authentication processes.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scalability of ZKPs in real-world communication networks for secure data exchange.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integration of ZKPs with blockchain technology for decentralized secure communications.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performance of Zero Knowledge Proofs in reducing the risk of data leaks and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287048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59EA-3863-C398-F3D0-AE7190A3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E044-A261-5FE0-2CCC-007D4103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secure authentication without compromising user privacy remains a significant challenge in modern communication systems.</a:t>
            </a:r>
          </a:p>
          <a:p>
            <a:pPr algn="just"/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cryptographic methods often expose sensitive information during the authentication process, risking data breaches.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protocols lack efficient, privacy-preserving solutions for secure communication in decentralized networks.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C03C-0E2D-D5B2-8578-66DB2837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4458-D20A-133F-62AE-78B053D6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17" y="1500027"/>
            <a:ext cx="10644883" cy="508570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HMAC-based encryption and decryption for secure message communication.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SHA3-256 (or other hashing algorithms) for generating HMAC digests to ensure robust security.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encryption and decryption of messages in chunks for efficient processing and handling.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decryption dictionary containing all possible combinations of characters for efficient lookup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secure random number generation for enhancing the security of the HMAC key and message handling.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compatibility with multiple hashing algorithms, allowing flexibility for different security requirements.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reliable decryption mechanism that allows for the retrieval of original messages from encrypted chunks.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utility functions for smooth type conversion between strings and bytes to facilitate encryption/decryption operations.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6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B45F-856D-D732-043F-06DFE999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5E1F-4CE5-3E58-BF7E-8CB292C8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6" y="1558497"/>
            <a:ext cx="10515600" cy="4534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HMAC Client Initialization: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Key Setup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Count Configuration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Dictionary Setup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Message Encryption: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Chunking of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HMAC Generation for Each Chunk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Conversion to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Encryption Output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76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14415-DD87-50C7-7332-338C79C63A1A}"/>
              </a:ext>
            </a:extLst>
          </p:cNvPr>
          <p:cNvSpPr txBox="1"/>
          <p:nvPr/>
        </p:nvSpPr>
        <p:spPr>
          <a:xfrm>
            <a:off x="320211" y="36987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Contd…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675BF38-E4CF-CE6D-FB16-482778978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0211" y="1073605"/>
            <a:ext cx="11551578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Message Decryption: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Chunk Alignment Validation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Lookup in Decryption Dictionary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for Invalid Chunks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Reconstruction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Secure Randomization: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Key Generation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Random Generation for Chunking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5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E88D-0A8F-1372-5F17-FE31EE5B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String-to-Bytes Conversion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Bytes-to-String Conversion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Security Testing: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with Different Hashing Algorithms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Accuracy Verification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Auditing for Key and Message Integrity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24526-2394-F6A6-F8C3-41BBD1465EC3}"/>
              </a:ext>
            </a:extLst>
          </p:cNvPr>
          <p:cNvSpPr txBox="1"/>
          <p:nvPr/>
        </p:nvSpPr>
        <p:spPr>
          <a:xfrm>
            <a:off x="838200" y="681037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Contd… </a:t>
            </a:r>
          </a:p>
        </p:txBody>
      </p:sp>
    </p:spTree>
    <p:extLst>
      <p:ext uri="{BB962C8B-B14F-4D97-AF65-F5344CB8AC3E}">
        <p14:creationId xmlns:p14="http://schemas.microsoft.com/office/powerpoint/2010/main" val="8948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503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PowerPoint Presentation</vt:lpstr>
      <vt:lpstr>Project Objective</vt:lpstr>
      <vt:lpstr>Problem Statement</vt:lpstr>
      <vt:lpstr>Proposed Work</vt:lpstr>
      <vt:lpstr>System Design:</vt:lpstr>
      <vt:lpstr>PowerPoint Presentation</vt:lpstr>
      <vt:lpstr>PowerPoint Presentation</vt:lpstr>
      <vt:lpstr>PowerPoint Presentation</vt:lpstr>
      <vt:lpstr> Conclusion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Ritesh Gupta</dc:creator>
  <cp:lastModifiedBy>Ritesh Gupta</cp:lastModifiedBy>
  <cp:revision>1</cp:revision>
  <dcterms:created xsi:type="dcterms:W3CDTF">2024-11-17T13:35:08Z</dcterms:created>
  <dcterms:modified xsi:type="dcterms:W3CDTF">2024-11-17T13:37:25Z</dcterms:modified>
</cp:coreProperties>
</file>