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92" r:id="rId3"/>
    <p:sldId id="384" r:id="rId4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68C"/>
    <a:srgbClr val="004986"/>
    <a:srgbClr val="8EBD78"/>
    <a:srgbClr val="0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31" autoAdjust="0"/>
  </p:normalViewPr>
  <p:slideViewPr>
    <p:cSldViewPr snapToGrid="0" snapToObjects="1">
      <p:cViewPr>
        <p:scale>
          <a:sx n="59" d="100"/>
          <a:sy n="59" d="100"/>
        </p:scale>
        <p:origin x="2174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 snapToObjects="1">
      <p:cViewPr varScale="1">
        <p:scale>
          <a:sx n="50" d="100"/>
          <a:sy n="50" d="100"/>
        </p:scale>
        <p:origin x="261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1A39FE8-7D47-CA43-A6E6-C64272C65F00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BBDE57A-996E-C34C-AF45-E2D72948F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3F39069-98B0-B742-8429-40974326BE9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239DF8D-E196-D549-B2B9-23D7631A4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22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D White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46400" y="3419203"/>
            <a:ext cx="8251200" cy="0"/>
          </a:xfrm>
          <a:prstGeom prst="line">
            <a:avLst/>
          </a:prstGeom>
          <a:ln w="6350" cmpd="sng">
            <a:solidFill>
              <a:srgbClr val="7D8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6400" y="3419203"/>
            <a:ext cx="8251200" cy="91141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46400" y="4330617"/>
            <a:ext cx="8251200" cy="53508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6078560"/>
            <a:ext cx="9144000" cy="779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6400" y="6117798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59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5"/>
            <a:ext cx="8229599" cy="41148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367338"/>
            <a:ext cx="8229599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54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00" y="1241945"/>
            <a:ext cx="8251200" cy="4712125"/>
          </a:xfrm>
        </p:spPr>
        <p:txBody>
          <a:bodyPr vert="eaVert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6400" y="6117798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2683" y="1174091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2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6400" y="6117798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0" y="2537856"/>
            <a:ext cx="8251200" cy="897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400" y="3313842"/>
            <a:ext cx="8251199" cy="1937618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00" y="1260088"/>
            <a:ext cx="8251200" cy="486607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2683" y="856457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6400" y="273600"/>
            <a:ext cx="8251200" cy="4482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121214" y="6484532"/>
            <a:ext cx="57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65AE55-C6D8-AA44-BC22-CDABB37A0676}" type="slidenum">
              <a:rPr lang="en-US" sz="1100" smtClean="0">
                <a:solidFill>
                  <a:srgbClr val="7D8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dirty="0">
              <a:solidFill>
                <a:srgbClr val="7D8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6400" y="1248936"/>
            <a:ext cx="8251200" cy="1262393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rgbClr val="7D868C"/>
                </a:solidFill>
              </a:defRPr>
            </a:lvl2pPr>
            <a:lvl3pPr>
              <a:defRPr>
                <a:solidFill>
                  <a:srgbClr val="7D868C"/>
                </a:solidFill>
              </a:defRPr>
            </a:lvl3pPr>
            <a:lvl4pPr>
              <a:defRPr>
                <a:solidFill>
                  <a:srgbClr val="7D868C"/>
                </a:solidFill>
              </a:defRPr>
            </a:lvl4pPr>
            <a:lvl5pPr>
              <a:defRPr>
                <a:solidFill>
                  <a:srgbClr val="7D868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2511330"/>
            <a:ext cx="8229600" cy="300360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42683" y="856456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2563"/>
            <a:ext cx="8229600" cy="1439432"/>
          </a:xfrm>
        </p:spPr>
        <p:txBody>
          <a:bodyPr lIns="0" rIns="0" anchor="t">
            <a:noAutofit/>
          </a:bodyPr>
          <a:lstStyle>
            <a:lvl1pPr algn="l">
              <a:spcBef>
                <a:spcPts val="0"/>
              </a:spcBef>
              <a:defRPr sz="3200" b="0" i="0" cap="none" spc="-60">
                <a:solidFill>
                  <a:srgbClr val="003896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2938"/>
            <a:ext cx="8229600" cy="654177"/>
          </a:xfrm>
        </p:spPr>
        <p:txBody>
          <a:bodyPr lIns="0" rIns="0" anchor="b"/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1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938"/>
            <a:ext cx="4038599" cy="487722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938"/>
            <a:ext cx="4038600" cy="487722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83" y="856457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8937"/>
            <a:ext cx="4040187" cy="918804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7741"/>
            <a:ext cx="4040187" cy="395128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48937"/>
            <a:ext cx="4041774" cy="918804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67741"/>
            <a:ext cx="4041774" cy="395128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683" y="856457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3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31883" y="856457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435600" y="273600"/>
            <a:ext cx="8251200" cy="4482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spc="-50">
                <a:solidFill>
                  <a:srgbClr val="00389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7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6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400" y="273600"/>
            <a:ext cx="8251200" cy="4482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00" y="1087655"/>
            <a:ext cx="8251200" cy="48664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6400" y="6412183"/>
            <a:ext cx="82512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1214" y="6484532"/>
            <a:ext cx="57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65AE55-C6D8-AA44-BC22-CDABB37A0676}" type="slidenum">
              <a:rPr lang="en-US" sz="1100" smtClean="0">
                <a:solidFill>
                  <a:srgbClr val="7D86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dirty="0">
              <a:solidFill>
                <a:srgbClr val="7D86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000" b="0" kern="1200" spc="-50">
          <a:solidFill>
            <a:srgbClr val="00389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Layout – CPAP/</a:t>
            </a:r>
            <a:r>
              <a:rPr lang="en-US" dirty="0" err="1" smtClean="0"/>
              <a:t>BiPAP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6668" y="881743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7778"/>
            <a:ext cx="7315200" cy="5486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 </a:t>
            </a:r>
            <a:r>
              <a:rPr lang="en-US" dirty="0"/>
              <a:t>Setup Photos</a:t>
            </a:r>
          </a:p>
        </p:txBody>
      </p:sp>
    </p:spTree>
    <p:extLst>
      <p:ext uri="{BB962C8B-B14F-4D97-AF65-F5344CB8AC3E}">
        <p14:creationId xmlns:p14="http://schemas.microsoft.com/office/powerpoint/2010/main" val="20962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 </a:t>
            </a:r>
            <a:r>
              <a:rPr lang="en-US" dirty="0" smtClean="0"/>
              <a:t>Setup </a:t>
            </a:r>
            <a:r>
              <a:rPr lang="en-US" dirty="0" smtClean="0"/>
              <a:t>Photos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39" y="89181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0">
      <a:dk1>
        <a:srgbClr val="000000"/>
      </a:dk1>
      <a:lt1>
        <a:srgbClr val="FFFFFF"/>
      </a:lt1>
      <a:dk2>
        <a:srgbClr val="00519B"/>
      </a:dk2>
      <a:lt2>
        <a:srgbClr val="EEECE1"/>
      </a:lt2>
      <a:accent1>
        <a:srgbClr val="004986"/>
      </a:accent1>
      <a:accent2>
        <a:srgbClr val="3079B9"/>
      </a:accent2>
      <a:accent3>
        <a:srgbClr val="707070"/>
      </a:accent3>
      <a:accent4>
        <a:srgbClr val="243B4C"/>
      </a:accent4>
      <a:accent5>
        <a:srgbClr val="8EBD78"/>
      </a:accent5>
      <a:accent6>
        <a:srgbClr val="00509B"/>
      </a:accent6>
      <a:hlink>
        <a:srgbClr val="00519B"/>
      </a:hlink>
      <a:folHlink>
        <a:srgbClr val="6D6E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DLS-Canada - Aug 2019 Template [Read-Only]" id="{92BCBC3E-F00C-4D32-8CB0-9764E4B7CA07}" vid="{2888250B-B32C-4173-BCF2-28D49718A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GDLS-Canada - Aug 2019 Template</Template>
  <TotalTime>28967</TotalTime>
  <Words>12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Blank</vt:lpstr>
      <vt:lpstr>System Layout – CPAP/BiPAP</vt:lpstr>
      <vt:lpstr>Initial Test Setup Photos</vt:lpstr>
      <vt:lpstr>Initial Test Setup Photos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Non-Invasive Ventilator Mask for COVID-19</dc:title>
  <dc:creator>wilsondj@gdls.com</dc:creator>
  <cp:lastModifiedBy>Brasser, Bethany E</cp:lastModifiedBy>
  <cp:revision>244</cp:revision>
  <cp:lastPrinted>2018-05-23T18:48:03Z</cp:lastPrinted>
  <dcterms:created xsi:type="dcterms:W3CDTF">2019-11-19T15:53:33Z</dcterms:created>
  <dcterms:modified xsi:type="dcterms:W3CDTF">2020-04-01T21:04:00Z</dcterms:modified>
</cp:coreProperties>
</file>