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SKARJYOTIKAUSHIK/Secure-Data-Hiding-in-Image-Using-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Bhaskar Jyoti Kaushik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Jorhat Engineering College / 		Computer Science &amp;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/>
              <a:t>Advanced Encryption Algorithms</a:t>
            </a:r>
            <a:r>
              <a:rPr lang="en-US" dirty="0"/>
              <a:t> – Implement stronger cryptographic techniques like AES or RSA for enhanced security.</a:t>
            </a:r>
          </a:p>
          <a:p>
            <a:pPr marL="305435" indent="-305435"/>
            <a:r>
              <a:rPr lang="en-US" b="1" dirty="0"/>
              <a:t>Audio &amp; Video Steganography </a:t>
            </a:r>
            <a:r>
              <a:rPr lang="en-US" dirty="0"/>
              <a:t>– Extend the tool to hide messages in audio and video files for broader applications.</a:t>
            </a:r>
          </a:p>
          <a:p>
            <a:pPr marL="305435" indent="-305435"/>
            <a:r>
              <a:rPr lang="en-US" b="1" dirty="0"/>
              <a:t>Cloud Integration </a:t>
            </a:r>
            <a:r>
              <a:rPr lang="en-US" dirty="0"/>
              <a:t>– Enable secure online storage and retrieval of steganographic images.</a:t>
            </a:r>
          </a:p>
          <a:p>
            <a:pPr marL="305435" indent="-305435"/>
            <a:r>
              <a:rPr lang="en-US" b="1" dirty="0"/>
              <a:t>Mobile App Development </a:t>
            </a:r>
            <a:r>
              <a:rPr lang="en-US" dirty="0"/>
              <a:t>– Develop an Android/iOS version for on-the-go encryption and decryption.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Traditional communication methods are susceptible to interception and monitoring. When sensitive information needs to be shared, users require a secure method that doesn't draw attention. Standard encryption often raises suspicion by its very presence, so a more covert approach is needed.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000" b="1" dirty="0"/>
              <a:t>Python programming language</a:t>
            </a:r>
          </a:p>
          <a:p>
            <a:pPr marL="0" indent="0">
              <a:buNone/>
            </a:pPr>
            <a:r>
              <a:rPr lang="en-IN" sz="2000" b="1" dirty="0"/>
              <a:t>OpenCV (Computer Vision library) for image processing</a:t>
            </a:r>
          </a:p>
          <a:p>
            <a:pPr marL="0" indent="0">
              <a:buNone/>
            </a:pPr>
            <a:r>
              <a:rPr lang="en-IN" sz="2000" b="1" dirty="0" err="1"/>
              <a:t>Tkinter</a:t>
            </a:r>
            <a:r>
              <a:rPr lang="en-IN" sz="2000" b="1" dirty="0"/>
              <a:t> for building intuitive graphical user interfaces</a:t>
            </a:r>
          </a:p>
          <a:p>
            <a:pPr marL="0" indent="0">
              <a:buNone/>
            </a:pPr>
            <a:r>
              <a:rPr lang="en-IN" sz="2000" b="1" dirty="0"/>
              <a:t>PIL (Python Imaging Library) for image handling and manipulation</a:t>
            </a:r>
          </a:p>
          <a:p>
            <a:pPr marL="0" indent="0">
              <a:buNone/>
            </a:pPr>
            <a:r>
              <a:rPr lang="en-IN" sz="2000" b="1" dirty="0"/>
              <a:t>Steganography techniques to embed data within pixels of images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F0F0F"/>
                </a:solidFill>
              </a:rPr>
              <a:t>What makes this project stand </a:t>
            </a:r>
            <a:r>
              <a:rPr lang="en-IN" sz="1800" b="1" dirty="0" err="1">
                <a:solidFill>
                  <a:srgbClr val="0F0F0F"/>
                </a:solidFill>
              </a:rPr>
              <a:t>o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Based Encryption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Securely hides secret messages inside images using pixel manipulation.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Password-Protected Encryption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Ensures data security by requiring a passcode for decryption.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 GUI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Interactive interface using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ease of use.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Standalone Application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No external dependencies; can be run on any system with Python and required libraries.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Privacy-conscious individuals who want to communicate securely</a:t>
            </a:r>
          </a:p>
          <a:p>
            <a:r>
              <a:rPr lang="en-IN" sz="2800" b="1" dirty="0"/>
              <a:t>Journalists protecting confidential sources</a:t>
            </a:r>
            <a:endParaRPr lang="en-US" sz="2800" b="1" dirty="0"/>
          </a:p>
          <a:p>
            <a:r>
              <a:rPr lang="en-US" sz="2800" b="1" dirty="0"/>
              <a:t>Business professionals sharing sensitive company information</a:t>
            </a:r>
          </a:p>
          <a:p>
            <a:r>
              <a:rPr lang="en-US" sz="2800" b="1" dirty="0"/>
              <a:t>Anyone needing to transmit confidential data in plain sight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81D91-518D-B175-9955-2E711B4E0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69129"/>
            <a:ext cx="7013625" cy="39451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245F6-9F9B-EFAB-699E-3F24DE3D4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412" y="702156"/>
            <a:ext cx="3603597" cy="2831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4382CE-0D3E-7C9B-3A6F-BB22148C5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3598330"/>
            <a:ext cx="3995057" cy="3158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738C7-01E8-F882-83DA-F87F358AD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542" y="5314293"/>
            <a:ext cx="1930915" cy="11636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C2047E-89EE-6ECE-92F1-105C207A1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421" y="4295170"/>
            <a:ext cx="3407230" cy="256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8511DF-50D1-0F4F-0D0E-8620D6CF1F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23026"/>
            <a:ext cx="1148166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Data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project successfully implements image-based encryption, ensuring secure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message concealment with password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intuitive GUI makes encryption accessible to users without technical expertise.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and Reliable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tool optimizes image space for message embedding while maintaining image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for Expansion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Future improvements can include decryption features, advanced encryption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techniques, and support for larger file sizes.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https://github.com/BHASKARJYOTIKAUSHIK/Secure-Data-Hiding-in-Image-Using-Steganography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71</TotalTime>
  <Words>391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BHASKAR JYOTI KAUSHIK</cp:lastModifiedBy>
  <cp:revision>27</cp:revision>
  <dcterms:created xsi:type="dcterms:W3CDTF">2021-05-26T16:50:10Z</dcterms:created>
  <dcterms:modified xsi:type="dcterms:W3CDTF">2025-02-26T17:03:20Z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