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BA274-7FAC-490E-B321-BE3B62F555B9}" v="6" dt="2024-06-28T10:56:59.9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Griffiths" userId="1c57746c-d55f-46ec-a6b0-f12b15460f68" providerId="ADAL" clId="{4DABA274-7FAC-490E-B321-BE3B62F555B9}"/>
    <pc:docChg chg="custSel delSld modSld">
      <pc:chgData name="Jack Griffiths" userId="1c57746c-d55f-46ec-a6b0-f12b15460f68" providerId="ADAL" clId="{4DABA274-7FAC-490E-B321-BE3B62F555B9}" dt="2024-06-28T10:57:38.120" v="583" actId="20577"/>
      <pc:docMkLst>
        <pc:docMk/>
      </pc:docMkLst>
      <pc:sldChg chg="delSp modSp mod modClrScheme chgLayout">
        <pc:chgData name="Jack Griffiths" userId="1c57746c-d55f-46ec-a6b0-f12b15460f68" providerId="ADAL" clId="{4DABA274-7FAC-490E-B321-BE3B62F555B9}" dt="2024-06-25T08:40:38.378" v="21" actId="478"/>
        <pc:sldMkLst>
          <pc:docMk/>
          <pc:sldMk cId="1006522462" sldId="256"/>
        </pc:sldMkLst>
        <pc:spChg chg="mod ord">
          <ac:chgData name="Jack Griffiths" userId="1c57746c-d55f-46ec-a6b0-f12b15460f68" providerId="ADAL" clId="{4DABA274-7FAC-490E-B321-BE3B62F555B9}" dt="2024-06-25T08:40:35.908" v="20" actId="20577"/>
          <ac:spMkLst>
            <pc:docMk/>
            <pc:sldMk cId="1006522462" sldId="256"/>
            <ac:spMk id="2" creationId="{3BDA2807-2C7C-9C44-5D2A-CDF515EE099B}"/>
          </ac:spMkLst>
        </pc:spChg>
        <pc:spChg chg="del mod ord">
          <ac:chgData name="Jack Griffiths" userId="1c57746c-d55f-46ec-a6b0-f12b15460f68" providerId="ADAL" clId="{4DABA274-7FAC-490E-B321-BE3B62F555B9}" dt="2024-06-25T08:40:38.378" v="21" actId="478"/>
          <ac:spMkLst>
            <pc:docMk/>
            <pc:sldMk cId="1006522462" sldId="256"/>
            <ac:spMk id="3" creationId="{C2324218-2D8A-540C-CE64-6812965EE2BF}"/>
          </ac:spMkLst>
        </pc:spChg>
      </pc:sldChg>
      <pc:sldChg chg="modSp">
        <pc:chgData name="Jack Griffiths" userId="1c57746c-d55f-46ec-a6b0-f12b15460f68" providerId="ADAL" clId="{4DABA274-7FAC-490E-B321-BE3B62F555B9}" dt="2024-06-25T08:40:24.243" v="7"/>
        <pc:sldMkLst>
          <pc:docMk/>
          <pc:sldMk cId="285743770" sldId="257"/>
        </pc:sldMkLst>
        <pc:spChg chg="mod">
          <ac:chgData name="Jack Griffiths" userId="1c57746c-d55f-46ec-a6b0-f12b15460f68" providerId="ADAL" clId="{4DABA274-7FAC-490E-B321-BE3B62F555B9}" dt="2024-06-25T08:40:24.243" v="7"/>
          <ac:spMkLst>
            <pc:docMk/>
            <pc:sldMk cId="285743770" sldId="257"/>
            <ac:spMk id="2" creationId="{04458A70-0291-54D1-D040-52B973536B2C}"/>
          </ac:spMkLst>
        </pc:spChg>
      </pc:sldChg>
      <pc:sldChg chg="addSp delSp modSp mod">
        <pc:chgData name="Jack Griffiths" userId="1c57746c-d55f-46ec-a6b0-f12b15460f68" providerId="ADAL" clId="{4DABA274-7FAC-490E-B321-BE3B62F555B9}" dt="2024-06-28T07:55:47.721" v="27" actId="14100"/>
        <pc:sldMkLst>
          <pc:docMk/>
          <pc:sldMk cId="2308492581" sldId="258"/>
        </pc:sldMkLst>
        <pc:spChg chg="mod">
          <ac:chgData name="Jack Griffiths" userId="1c57746c-d55f-46ec-a6b0-f12b15460f68" providerId="ADAL" clId="{4DABA274-7FAC-490E-B321-BE3B62F555B9}" dt="2024-06-25T08:40:24.243" v="7"/>
          <ac:spMkLst>
            <pc:docMk/>
            <pc:sldMk cId="2308492581" sldId="258"/>
            <ac:spMk id="2" creationId="{04458A70-0291-54D1-D040-52B973536B2C}"/>
          </ac:spMkLst>
        </pc:spChg>
        <pc:spChg chg="mod">
          <ac:chgData name="Jack Griffiths" userId="1c57746c-d55f-46ec-a6b0-f12b15460f68" providerId="ADAL" clId="{4DABA274-7FAC-490E-B321-BE3B62F555B9}" dt="2024-06-28T07:55:47.721" v="27" actId="14100"/>
          <ac:spMkLst>
            <pc:docMk/>
            <pc:sldMk cId="2308492581" sldId="258"/>
            <ac:spMk id="3" creationId="{98ABE67F-4605-1122-CA43-5BD4B3C2B5C2}"/>
          </ac:spMkLst>
        </pc:spChg>
        <pc:picChg chg="add mod">
          <ac:chgData name="Jack Griffiths" userId="1c57746c-d55f-46ec-a6b0-f12b15460f68" providerId="ADAL" clId="{4DABA274-7FAC-490E-B321-BE3B62F555B9}" dt="2024-06-28T07:55:44.926" v="26" actId="1076"/>
          <ac:picMkLst>
            <pc:docMk/>
            <pc:sldMk cId="2308492581" sldId="258"/>
            <ac:picMk id="4" creationId="{09FA191D-FF5C-A7EC-14B5-889D143A524B}"/>
          </ac:picMkLst>
        </pc:picChg>
        <pc:picChg chg="del">
          <ac:chgData name="Jack Griffiths" userId="1c57746c-d55f-46ec-a6b0-f12b15460f68" providerId="ADAL" clId="{4DABA274-7FAC-490E-B321-BE3B62F555B9}" dt="2024-06-28T07:55:32.078" v="22" actId="478"/>
          <ac:picMkLst>
            <pc:docMk/>
            <pc:sldMk cId="2308492581" sldId="258"/>
            <ac:picMk id="8" creationId="{053AFE2A-72FC-9EF0-5CBD-65FDF46CF13A}"/>
          </ac:picMkLst>
        </pc:picChg>
      </pc:sldChg>
      <pc:sldChg chg="addSp delSp modSp mod">
        <pc:chgData name="Jack Griffiths" userId="1c57746c-d55f-46ec-a6b0-f12b15460f68" providerId="ADAL" clId="{4DABA274-7FAC-490E-B321-BE3B62F555B9}" dt="2024-06-28T07:57:17.388" v="159" actId="20577"/>
        <pc:sldMkLst>
          <pc:docMk/>
          <pc:sldMk cId="861955314" sldId="259"/>
        </pc:sldMkLst>
        <pc:spChg chg="mod">
          <ac:chgData name="Jack Griffiths" userId="1c57746c-d55f-46ec-a6b0-f12b15460f68" providerId="ADAL" clId="{4DABA274-7FAC-490E-B321-BE3B62F555B9}" dt="2024-06-25T08:40:24.243" v="7"/>
          <ac:spMkLst>
            <pc:docMk/>
            <pc:sldMk cId="861955314" sldId="259"/>
            <ac:spMk id="2" creationId="{04458A70-0291-54D1-D040-52B973536B2C}"/>
          </ac:spMkLst>
        </pc:spChg>
        <pc:graphicFrameChg chg="mod modGraphic">
          <ac:chgData name="Jack Griffiths" userId="1c57746c-d55f-46ec-a6b0-f12b15460f68" providerId="ADAL" clId="{4DABA274-7FAC-490E-B321-BE3B62F555B9}" dt="2024-06-28T07:57:17.388" v="159" actId="20577"/>
          <ac:graphicFrameMkLst>
            <pc:docMk/>
            <pc:sldMk cId="861955314" sldId="259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4DABA274-7FAC-490E-B321-BE3B62F555B9}" dt="2024-06-28T07:56:10.221" v="32" actId="14100"/>
          <ac:picMkLst>
            <pc:docMk/>
            <pc:sldMk cId="861955314" sldId="259"/>
            <ac:picMk id="3" creationId="{E4F36E22-860A-22EA-C055-1D246B2169BA}"/>
          </ac:picMkLst>
        </pc:picChg>
        <pc:picChg chg="del">
          <ac:chgData name="Jack Griffiths" userId="1c57746c-d55f-46ec-a6b0-f12b15460f68" providerId="ADAL" clId="{4DABA274-7FAC-490E-B321-BE3B62F555B9}" dt="2024-06-28T07:55:53.194" v="28" actId="478"/>
          <ac:picMkLst>
            <pc:docMk/>
            <pc:sldMk cId="861955314" sldId="259"/>
            <ac:picMk id="6" creationId="{02AC8694-99D9-ED53-FAB5-378DAE349E02}"/>
          </ac:picMkLst>
        </pc:picChg>
      </pc:sldChg>
      <pc:sldChg chg="addSp delSp modSp mod">
        <pc:chgData name="Jack Griffiths" userId="1c57746c-d55f-46ec-a6b0-f12b15460f68" providerId="ADAL" clId="{4DABA274-7FAC-490E-B321-BE3B62F555B9}" dt="2024-06-28T10:56:27.052" v="574" actId="20577"/>
        <pc:sldMkLst>
          <pc:docMk/>
          <pc:sldMk cId="2044224033" sldId="260"/>
        </pc:sldMkLst>
        <pc:spChg chg="mod">
          <ac:chgData name="Jack Griffiths" userId="1c57746c-d55f-46ec-a6b0-f12b15460f68" providerId="ADAL" clId="{4DABA274-7FAC-490E-B321-BE3B62F555B9}" dt="2024-06-25T08:40:24.243" v="7"/>
          <ac:spMkLst>
            <pc:docMk/>
            <pc:sldMk cId="2044224033" sldId="260"/>
            <ac:spMk id="2" creationId="{04458A70-0291-54D1-D040-52B973536B2C}"/>
          </ac:spMkLst>
        </pc:spChg>
        <pc:graphicFrameChg chg="del">
          <ac:chgData name="Jack Griffiths" userId="1c57746c-d55f-46ec-a6b0-f12b15460f68" providerId="ADAL" clId="{4DABA274-7FAC-490E-B321-BE3B62F555B9}" dt="2024-06-28T07:57:22.918" v="162" actId="478"/>
          <ac:graphicFrameMkLst>
            <pc:docMk/>
            <pc:sldMk cId="2044224033" sldId="260"/>
            <ac:graphicFrameMk id="6" creationId="{AD21565D-3679-20F6-9423-A1B5F19086D4}"/>
          </ac:graphicFrameMkLst>
        </pc:graphicFrameChg>
        <pc:graphicFrameChg chg="mod modGraphic">
          <ac:chgData name="Jack Griffiths" userId="1c57746c-d55f-46ec-a6b0-f12b15460f68" providerId="ADAL" clId="{4DABA274-7FAC-490E-B321-BE3B62F555B9}" dt="2024-06-28T10:56:27.052" v="574" actId="20577"/>
          <ac:graphicFrameMkLst>
            <pc:docMk/>
            <pc:sldMk cId="2044224033" sldId="260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4DABA274-7FAC-490E-B321-BE3B62F555B9}" dt="2024-06-28T07:57:26.295" v="163" actId="14100"/>
          <ac:picMkLst>
            <pc:docMk/>
            <pc:sldMk cId="2044224033" sldId="260"/>
            <ac:picMk id="3" creationId="{22D3B67C-7899-553C-E5D4-38BA229A6900}"/>
          </ac:picMkLst>
        </pc:picChg>
        <pc:picChg chg="del">
          <ac:chgData name="Jack Griffiths" userId="1c57746c-d55f-46ec-a6b0-f12b15460f68" providerId="ADAL" clId="{4DABA274-7FAC-490E-B321-BE3B62F555B9}" dt="2024-06-28T07:57:20.769" v="160" actId="478"/>
          <ac:picMkLst>
            <pc:docMk/>
            <pc:sldMk cId="2044224033" sldId="260"/>
            <ac:picMk id="10" creationId="{9D052B5D-A7D7-133A-403D-CCD84A0FC1F8}"/>
          </ac:picMkLst>
        </pc:picChg>
      </pc:sldChg>
      <pc:sldChg chg="delSp modSp mod">
        <pc:chgData name="Jack Griffiths" userId="1c57746c-d55f-46ec-a6b0-f12b15460f68" providerId="ADAL" clId="{4DABA274-7FAC-490E-B321-BE3B62F555B9}" dt="2024-06-28T10:57:38.120" v="583" actId="20577"/>
        <pc:sldMkLst>
          <pc:docMk/>
          <pc:sldMk cId="2854068941" sldId="262"/>
        </pc:sldMkLst>
        <pc:spChg chg="mod">
          <ac:chgData name="Jack Griffiths" userId="1c57746c-d55f-46ec-a6b0-f12b15460f68" providerId="ADAL" clId="{4DABA274-7FAC-490E-B321-BE3B62F555B9}" dt="2024-06-25T08:40:24.243" v="7"/>
          <ac:spMkLst>
            <pc:docMk/>
            <pc:sldMk cId="2854068941" sldId="262"/>
            <ac:spMk id="2" creationId="{04458A70-0291-54D1-D040-52B973536B2C}"/>
          </ac:spMkLst>
        </pc:spChg>
        <pc:graphicFrameChg chg="del modGraphic">
          <ac:chgData name="Jack Griffiths" userId="1c57746c-d55f-46ec-a6b0-f12b15460f68" providerId="ADAL" clId="{4DABA274-7FAC-490E-B321-BE3B62F555B9}" dt="2024-06-28T10:56:53.131" v="576" actId="478"/>
          <ac:graphicFrameMkLst>
            <pc:docMk/>
            <pc:sldMk cId="2854068941" sldId="262"/>
            <ac:graphicFrameMk id="6" creationId="{AD21565D-3679-20F6-9423-A1B5F19086D4}"/>
          </ac:graphicFrameMkLst>
        </pc:graphicFrameChg>
        <pc:graphicFrameChg chg="mod modGraphic">
          <ac:chgData name="Jack Griffiths" userId="1c57746c-d55f-46ec-a6b0-f12b15460f68" providerId="ADAL" clId="{4DABA274-7FAC-490E-B321-BE3B62F555B9}" dt="2024-06-28T10:57:38.120" v="583" actId="20577"/>
          <ac:graphicFrameMkLst>
            <pc:docMk/>
            <pc:sldMk cId="2854068941" sldId="262"/>
            <ac:graphicFrameMk id="7" creationId="{2085F5E2-FDE6-033D-9E5F-361A90E0EA18}"/>
          </ac:graphicFrameMkLst>
        </pc:graphicFrameChg>
      </pc:sldChg>
      <pc:sldChg chg="modSp del">
        <pc:chgData name="Jack Griffiths" userId="1c57746c-d55f-46ec-a6b0-f12b15460f68" providerId="ADAL" clId="{4DABA274-7FAC-490E-B321-BE3B62F555B9}" dt="2024-06-28T10:57:20.021" v="580" actId="47"/>
        <pc:sldMkLst>
          <pc:docMk/>
          <pc:sldMk cId="2355195635" sldId="263"/>
        </pc:sldMkLst>
        <pc:spChg chg="mod">
          <ac:chgData name="Jack Griffiths" userId="1c57746c-d55f-46ec-a6b0-f12b15460f68" providerId="ADAL" clId="{4DABA274-7FAC-490E-B321-BE3B62F555B9}" dt="2024-06-25T08:40:24.243" v="7"/>
          <ac:spMkLst>
            <pc:docMk/>
            <pc:sldMk cId="2355195635" sldId="263"/>
            <ac:spMk id="2" creationId="{04458A70-0291-54D1-D040-52B973536B2C}"/>
          </ac:spMkLst>
        </pc:spChg>
      </pc:sldChg>
    </pc:docChg>
  </pc:docChgLst>
  <pc:docChgLst>
    <pc:chgData name="Jack Griffiths" userId="1c57746c-d55f-46ec-a6b0-f12b15460f68" providerId="ADAL" clId="{70197D8F-C829-4655-8683-87B1A35B1D59}"/>
    <pc:docChg chg="custSel modSld">
      <pc:chgData name="Jack Griffiths" userId="1c57746c-d55f-46ec-a6b0-f12b15460f68" providerId="ADAL" clId="{70197D8F-C829-4655-8683-87B1A35B1D59}" dt="2024-06-18T13:16:37.063" v="5" actId="14100"/>
      <pc:docMkLst>
        <pc:docMk/>
      </pc:docMkLst>
      <pc:sldChg chg="addSp delSp modSp mod">
        <pc:chgData name="Jack Griffiths" userId="1c57746c-d55f-46ec-a6b0-f12b15460f68" providerId="ADAL" clId="{70197D8F-C829-4655-8683-87B1A35B1D59}" dt="2024-06-18T13:16:37.063" v="5" actId="14100"/>
        <pc:sldMkLst>
          <pc:docMk/>
          <pc:sldMk cId="285743770" sldId="257"/>
        </pc:sldMkLst>
        <pc:picChg chg="add mod">
          <ac:chgData name="Jack Griffiths" userId="1c57746c-d55f-46ec-a6b0-f12b15460f68" providerId="ADAL" clId="{70197D8F-C829-4655-8683-87B1A35B1D59}" dt="2024-06-18T13:16:37.063" v="5" actId="14100"/>
          <ac:picMkLst>
            <pc:docMk/>
            <pc:sldMk cId="285743770" sldId="257"/>
            <ac:picMk id="6" creationId="{004055FD-6E2B-6379-FB37-32D0AD769E1A}"/>
          </ac:picMkLst>
        </pc:picChg>
        <pc:picChg chg="del">
          <ac:chgData name="Jack Griffiths" userId="1c57746c-d55f-46ec-a6b0-f12b15460f68" providerId="ADAL" clId="{70197D8F-C829-4655-8683-87B1A35B1D59}" dt="2024-06-18T13:16:21.592" v="0" actId="478"/>
          <ac:picMkLst>
            <pc:docMk/>
            <pc:sldMk cId="285743770" sldId="257"/>
            <ac:picMk id="12" creationId="{F4DD543C-DED1-2884-6C68-8F73CE4BC0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1000" r="-1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5F0BBC5-2CB4-435A-8386-1362AE2A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" y="24487"/>
            <a:ext cx="3917629" cy="1458324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CB659DC1-490E-40C3-B040-B4C6EF2E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4552603"/>
            <a:ext cx="10167538" cy="1027316"/>
          </a:xfrm>
        </p:spPr>
        <p:txBody>
          <a:bodyPr/>
          <a:lstStyle>
            <a:lvl1pPr marL="88900" indent="0" algn="l">
              <a:defRPr b="1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13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4B9-5C53-4269-9B8F-0F15785C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1EE67-07AE-462F-A3B4-01128FD42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61C7-8F2A-476C-9BB2-9BC53641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61BE-A49A-4E77-A3F1-2D7509C4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1F6D-8DE3-49D9-AA38-BB808A17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88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1A4BD-51C2-40C1-BB04-4B7BB595A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7F877-D08B-4F45-B003-29315F8C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C921-BBCC-42B6-96D4-EB05F7C8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7411-A5D9-4539-898B-77B17E4B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7F4D-E398-495C-92AD-988E3F6A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445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9FED-826F-2C5E-20FA-EB6793351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68DA-EA35-1481-7566-EFF17C253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C7E45-FF33-9FE7-9563-53F795F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E0F1-5F63-6DE2-4C29-2902BD8B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A373-9D1C-1F92-7A63-73BD3E73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00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D6B4-8476-435C-ADFF-BBC7739C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E62D3C"/>
                </a:solidFill>
                <a:latin typeface="+mj-lt"/>
                <a:ea typeface="Roboto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FF91-79AE-4CB9-9C14-3CCFDCDF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6DC97D0-AB72-4BAA-925B-C6A743E7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2058FFF-B258-4CB9-81F5-82A456E8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79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F8F9-D8EC-411A-B16A-FA049E67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62D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9AA89-AAFE-4775-8FDB-A603A6E7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E62D3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6F8C-EB17-495D-B6FA-DBD3967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E7A7-250C-4B5A-911E-DDAD10BB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1323-C852-46BA-9B42-13857B46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43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17F2-B711-4691-9BCB-86569224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93DF-F87D-4E4A-86A4-5F74EA807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9D26-E398-4A5D-BD65-3A98BE9EF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B711-F1AF-4F9E-B0B1-B3EBBD1C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1EFB-07CE-440A-B6D3-E889DA58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D72D-5537-4816-B50F-57277922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54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9B8F-C516-462D-848E-7A4A3C6D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CDA3-DFCB-42E3-A394-AC30FFFA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81273-6ED3-4E6A-9951-4E681AA4A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80CFA-5765-4212-ABFA-3AEC5FCCF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E01D-F748-4966-B762-D7BC563B0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37D22-5B42-4500-B076-F6B005DD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B7F6B-8BAA-4B70-B4DF-391C2C3C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42365-B190-42E8-B284-0A8A7B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0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C82C-EB99-45D8-9CB1-FD9BAE3B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D9E0A-5715-48BD-8DC7-38722A07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16696-0642-413C-BD0B-8F5D0EE1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788A3-B4DD-4CFA-B91A-E234961F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84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C4115-617B-4A99-8909-385FCDE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1B998-954E-491B-9D3C-4493D247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9703-97CE-42B2-9654-DA82E16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17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4139-7221-4F62-9784-61EED1EF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3DBF-7EE5-432F-9CC0-C64FBC83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E4722-0198-4918-8A17-3A189C10A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8E68-104F-4515-9254-5DD85D2B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571A-1ECC-4431-837F-EE7C967A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B3D51-1B8E-4E93-AE35-02571705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60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7D7E-B25D-47DF-B56D-74ADB4B4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33853-E220-4F9E-98AB-7406695F2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9E0C4-1DB6-4B78-BC18-D7EE57552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9E742-0EED-4C1F-A0A6-765B6EB5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A19B-EAA8-44F0-8593-B071C4C1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4C852-7401-405A-B6D7-0A1B2E11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4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49941-5DB5-460A-959F-30B94C12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9D4AC-0784-4AAC-890F-523903D6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931C-566B-4F59-850E-BEEAD21E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BFC0-7D44-41D5-A932-710638756C15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DF6B-A8EC-42BA-8C80-780FA92E1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1C11-A478-4983-A1CD-658FDB8C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6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2807-2C7C-9C44-5D2A-CDF515EE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- While</a:t>
            </a:r>
          </a:p>
        </p:txBody>
      </p:sp>
    </p:spTree>
    <p:extLst>
      <p:ext uri="{BB962C8B-B14F-4D97-AF65-F5344CB8AC3E}">
        <p14:creationId xmlns:p14="http://schemas.microsoft.com/office/powerpoint/2010/main" val="100652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Predict 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762675"/>
              </p:ext>
            </p:extLst>
          </p:nvPr>
        </p:nvGraphicFramePr>
        <p:xfrm>
          <a:off x="8512706" y="1274236"/>
          <a:ext cx="2841094" cy="430953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41094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667037">
                <a:tc>
                  <a:txBody>
                    <a:bodyPr/>
                    <a:lstStyle/>
                    <a:p>
                      <a:r>
                        <a:rPr lang="en-GB" dirty="0"/>
                        <a:t>What do you think this code does?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64249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Sets initial variable age as 0. While the variable age is lower than 5 or over 120, the user will get asked their age. If they have input a number in between these, the while loop ends and it prints how many years they have until they are 100.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04055FD-6E2B-6379-FB37-32D0AD769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235"/>
            <a:ext cx="7478486" cy="457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08218"/>
              </p:ext>
            </p:extLst>
          </p:nvPr>
        </p:nvGraphicFramePr>
        <p:xfrm>
          <a:off x="6369269" y="1690688"/>
          <a:ext cx="4984531" cy="400266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4531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52449">
                <a:tc>
                  <a:txBody>
                    <a:bodyPr/>
                    <a:lstStyle/>
                    <a:p>
                      <a:r>
                        <a:rPr lang="en-GB" dirty="0"/>
                        <a:t>What does the code do?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1928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Sets initial variable age as 0. While the variable age is lower than 5 or over 120, the user will get asked their age. If they have input a number in between these, the while loop ends and it prints how many years they have until they are 100.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  <a:tr h="352449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Does this match your prediction?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56588"/>
                  </a:ext>
                </a:extLst>
              </a:tr>
              <a:tr h="125946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Yes.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373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ABE67F-4605-1122-CA43-5BD4B3C2B5C2}"/>
              </a:ext>
            </a:extLst>
          </p:cNvPr>
          <p:cNvSpPr txBox="1"/>
          <p:nvPr/>
        </p:nvSpPr>
        <p:spPr>
          <a:xfrm>
            <a:off x="838199" y="1690687"/>
            <a:ext cx="5531070" cy="400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Download the code from </a:t>
            </a:r>
            <a:r>
              <a:rPr lang="en-GB" sz="2000" dirty="0" err="1"/>
              <a:t>Github</a:t>
            </a:r>
            <a:r>
              <a:rPr lang="en-GB" sz="2000" dirty="0"/>
              <a:t> and run it!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A191D-FF5C-A7EC-14B5-889D143A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090797"/>
            <a:ext cx="5523115" cy="338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415359"/>
              </p:ext>
            </p:extLst>
          </p:nvPr>
        </p:nvGraphicFramePr>
        <p:xfrm>
          <a:off x="6982837" y="631573"/>
          <a:ext cx="4742438" cy="4937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742438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417730">
                <a:tc>
                  <a:txBody>
                    <a:bodyPr/>
                    <a:lstStyle/>
                    <a:p>
                      <a:r>
                        <a:rPr lang="en-GB" sz="2400" dirty="0"/>
                        <a:t>Investigation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1584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What is the name of the variable being used?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age</a:t>
                      </a:r>
                    </a:p>
                    <a:p>
                      <a:pPr marL="971550" lvl="1" indent="-514350">
                        <a:buFont typeface="+mj-lt"/>
                        <a:buAutoNum type="alphaLcParenR"/>
                      </a:pPr>
                      <a:r>
                        <a:rPr lang="en-GB" sz="2400" dirty="0"/>
                        <a:t>What data type does it hold?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Integers, whole numbers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What does || mean in line 5?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means “or”, executed if one of the conditions or both are met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What happens if you enter invalid data?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It asks you to enter your age again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4F36E22-860A-22EA-C055-1D246B21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64998"/>
            <a:ext cx="5773162" cy="353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5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94741"/>
              </p:ext>
            </p:extLst>
          </p:nvPr>
        </p:nvGraphicFramePr>
        <p:xfrm>
          <a:off x="7020911" y="1350692"/>
          <a:ext cx="4332889" cy="372205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332889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98667">
                <a:tc>
                  <a:txBody>
                    <a:bodyPr/>
                    <a:lstStyle/>
                    <a:p>
                      <a:r>
                        <a:rPr lang="en-GB" sz="1600" dirty="0"/>
                        <a:t>Modification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323384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000" dirty="0"/>
                        <a:t>Modify the program to accept ages from 0 to 115.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000" dirty="0"/>
                        <a:t>Modify the program so that it takes their age in years and then displays how many days old the person is, ignoring leap years.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000" dirty="0"/>
                        <a:t>Modify the program so that it takes their age in years and then   displays how many days old the person is, including leap years.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2D3B67C-7899-553C-E5D4-38BA229A6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236"/>
            <a:ext cx="6206013" cy="379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2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14739E-DB76-2804-2872-3AA69A7C8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00" y="275930"/>
            <a:ext cx="4005525" cy="2987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D5979C-F2A3-308E-5161-7462E8F29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012" y="691601"/>
            <a:ext cx="4689545" cy="1589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C5733C-8DE1-5AE5-8D21-B81ED8AD5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134" y="3525819"/>
            <a:ext cx="3822645" cy="2870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5C1675-4DFB-7A41-77FB-313B98949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222" y="4246147"/>
            <a:ext cx="4371211" cy="17436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8D65BE-EC66-DD54-FB28-A3C8BB8394C1}"/>
              </a:ext>
            </a:extLst>
          </p:cNvPr>
          <p:cNvSpPr txBox="1"/>
          <p:nvPr/>
        </p:nvSpPr>
        <p:spPr>
          <a:xfrm>
            <a:off x="408790" y="97402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leap year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1B5AB8-BF73-EDE8-F8EB-9B1C1AFDA26D}"/>
              </a:ext>
            </a:extLst>
          </p:cNvPr>
          <p:cNvSpPr txBox="1"/>
          <p:nvPr/>
        </p:nvSpPr>
        <p:spPr>
          <a:xfrm>
            <a:off x="301214" y="4591929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leap year</a:t>
            </a:r>
          </a:p>
        </p:txBody>
      </p:sp>
    </p:spTree>
    <p:extLst>
      <p:ext uri="{BB962C8B-B14F-4D97-AF65-F5344CB8AC3E}">
        <p14:creationId xmlns:p14="http://schemas.microsoft.com/office/powerpoint/2010/main" val="85135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88890"/>
              </p:ext>
            </p:extLst>
          </p:nvPr>
        </p:nvGraphicFramePr>
        <p:xfrm>
          <a:off x="838200" y="1350693"/>
          <a:ext cx="10515600" cy="38775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16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2000" dirty="0"/>
                        <a:t>Write a program that gives the user 5 chances to guess a number and tells them when they are correct.</a:t>
                      </a:r>
                      <a:br>
                        <a:rPr lang="en-GB" sz="2000" dirty="0"/>
                      </a:br>
                      <a:endParaRPr lang="en-GB" sz="2000" dirty="0"/>
                    </a:p>
                    <a:p>
                      <a:pPr marL="0" lvl="0" indent="0">
                        <a:buNone/>
                      </a:pPr>
                      <a:r>
                        <a:rPr lang="en-GB" sz="2000" b="1" dirty="0"/>
                        <a:t>Requirements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Create a variable to hold a randomly generated number 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Allow the user to input their guess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Check and </a:t>
                      </a:r>
                      <a:r>
                        <a:rPr lang="en-GB" sz="2000"/>
                        <a:t>display whether </a:t>
                      </a:r>
                      <a:r>
                        <a:rPr lang="en-GB" sz="2000" dirty="0"/>
                        <a:t>the user’s guess is correct, too high or too low and give suitable feedback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The loop should end when they guess correctly , and output a ‘Well done’ message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OR if they have had 5 guesses, should end the loop and output “You lose”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06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76D286-8458-A49B-DC7F-6B24015A1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01" y="1460095"/>
            <a:ext cx="4915586" cy="3658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E51B37-034C-A385-D179-AD22F1A5D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904" y="1144740"/>
            <a:ext cx="4915587" cy="45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61528"/>
      </p:ext>
    </p:extLst>
  </p:cSld>
  <p:clrMapOvr>
    <a:masterClrMapping/>
  </p:clrMapOvr>
</p:sld>
</file>

<file path=ppt/theme/theme1.xml><?xml version="1.0" encoding="utf-8"?>
<a:theme xmlns:a="http://schemas.openxmlformats.org/drawingml/2006/main" name="BHASVIC Red">
  <a:themeElements>
    <a:clrScheme name="Custom 4">
      <a:dk1>
        <a:srgbClr val="E62D3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HASVIC">
      <a:majorFont>
        <a:latin typeface="Poppins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HASVIC Red" id="{DEC5B33E-17D8-4865-AB12-459522F2C137}" vid="{FEFD4C35-7AEF-4910-B9ED-A2B6240834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BHASVIC Red</Template>
  <TotalTime>1465</TotalTime>
  <Words>375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Poppins</vt:lpstr>
      <vt:lpstr>Roboto</vt:lpstr>
      <vt:lpstr>BHASVIC Red</vt:lpstr>
      <vt:lpstr>Iteration - While</vt:lpstr>
      <vt:lpstr>Predict </vt:lpstr>
      <vt:lpstr>Run</vt:lpstr>
      <vt:lpstr>Investigate</vt:lpstr>
      <vt:lpstr>Modify</vt:lpstr>
      <vt:lpstr>PowerPoint Presentation</vt:lpstr>
      <vt:lpstr>Make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</dc:title>
  <dc:creator>Jack Griffiths</dc:creator>
  <cp:lastModifiedBy>Raya Dimitrova</cp:lastModifiedBy>
  <cp:revision>6</cp:revision>
  <dcterms:created xsi:type="dcterms:W3CDTF">2024-06-17T11:16:38Z</dcterms:created>
  <dcterms:modified xsi:type="dcterms:W3CDTF">2024-09-19T10:42:31Z</dcterms:modified>
</cp:coreProperties>
</file>