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32A26-A2E7-4176-B7E7-DD811960808E}" v="7" dt="2024-06-28T11:08:39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FA132A26-A2E7-4176-B7E7-DD811960808E}"/>
    <pc:docChg chg="custSel addSld delSld modSld">
      <pc:chgData name="Jack Griffiths" userId="1c57746c-d55f-46ec-a6b0-f12b15460f68" providerId="ADAL" clId="{FA132A26-A2E7-4176-B7E7-DD811960808E}" dt="2024-06-28T11:08:53.230" v="526" actId="12"/>
      <pc:docMkLst>
        <pc:docMk/>
      </pc:docMkLst>
      <pc:sldChg chg="delSp modSp mod modClrScheme chgLayout">
        <pc:chgData name="Jack Griffiths" userId="1c57746c-d55f-46ec-a6b0-f12b15460f68" providerId="ADAL" clId="{FA132A26-A2E7-4176-B7E7-DD811960808E}" dt="2024-06-25T08:38:48.879" v="25" actId="20577"/>
        <pc:sldMkLst>
          <pc:docMk/>
          <pc:sldMk cId="1006522462" sldId="256"/>
        </pc:sldMkLst>
        <pc:spChg chg="mod ord">
          <ac:chgData name="Jack Griffiths" userId="1c57746c-d55f-46ec-a6b0-f12b15460f68" providerId="ADAL" clId="{FA132A26-A2E7-4176-B7E7-DD811960808E}" dt="2024-06-25T08:38:48.879" v="25" actId="20577"/>
          <ac:spMkLst>
            <pc:docMk/>
            <pc:sldMk cId="1006522462" sldId="256"/>
            <ac:spMk id="2" creationId="{3BDA2807-2C7C-9C44-5D2A-CDF515EE099B}"/>
          </ac:spMkLst>
        </pc:spChg>
        <pc:spChg chg="del mod ord">
          <ac:chgData name="Jack Griffiths" userId="1c57746c-d55f-46ec-a6b0-f12b15460f68" providerId="ADAL" clId="{FA132A26-A2E7-4176-B7E7-DD811960808E}" dt="2024-06-25T08:38:39.683" v="6" actId="478"/>
          <ac:spMkLst>
            <pc:docMk/>
            <pc:sldMk cId="1006522462" sldId="256"/>
            <ac:spMk id="3" creationId="{C2324218-2D8A-540C-CE64-6812965EE2BF}"/>
          </ac:spMkLst>
        </pc:spChg>
      </pc:sldChg>
      <pc:sldChg chg="addSp delSp modSp mod">
        <pc:chgData name="Jack Griffiths" userId="1c57746c-d55f-46ec-a6b0-f12b15460f68" providerId="ADAL" clId="{FA132A26-A2E7-4176-B7E7-DD811960808E}" dt="2024-06-28T10:58:02.656" v="29" actId="14100"/>
        <pc:sldMkLst>
          <pc:docMk/>
          <pc:sldMk cId="285743770" sldId="257"/>
        </pc:sldMkLst>
        <pc:spChg chg="mod">
          <ac:chgData name="Jack Griffiths" userId="1c57746c-d55f-46ec-a6b0-f12b15460f68" providerId="ADAL" clId="{FA132A26-A2E7-4176-B7E7-DD811960808E}" dt="2024-06-25T08:38:30.424" v="4"/>
          <ac:spMkLst>
            <pc:docMk/>
            <pc:sldMk cId="285743770" sldId="257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FA132A26-A2E7-4176-B7E7-DD811960808E}" dt="2024-06-28T10:58:02.656" v="29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A132A26-A2E7-4176-B7E7-DD811960808E}" dt="2024-06-18T13:29:14.474" v="0" actId="478"/>
          <ac:picMkLst>
            <pc:docMk/>
            <pc:sldMk cId="285743770" sldId="257"/>
            <ac:picMk id="6" creationId="{004055FD-6E2B-6379-FB37-32D0AD769E1A}"/>
          </ac:picMkLst>
        </pc:picChg>
        <pc:picChg chg="add mod">
          <ac:chgData name="Jack Griffiths" userId="1c57746c-d55f-46ec-a6b0-f12b15460f68" providerId="ADAL" clId="{FA132A26-A2E7-4176-B7E7-DD811960808E}" dt="2024-06-18T13:29:20.104" v="3" actId="1076"/>
          <ac:picMkLst>
            <pc:docMk/>
            <pc:sldMk cId="285743770" sldId="257"/>
            <ac:picMk id="9" creationId="{674528F4-995C-4C2E-BB6C-27E021A9E23F}"/>
          </ac:picMkLst>
        </pc:picChg>
      </pc:sldChg>
      <pc:sldChg chg="addSp delSp modSp mod">
        <pc:chgData name="Jack Griffiths" userId="1c57746c-d55f-46ec-a6b0-f12b15460f68" providerId="ADAL" clId="{FA132A26-A2E7-4176-B7E7-DD811960808E}" dt="2024-06-28T10:59:00.740" v="46" actId="14100"/>
        <pc:sldMkLst>
          <pc:docMk/>
          <pc:sldMk cId="2308492581" sldId="258"/>
        </pc:sldMkLst>
        <pc:spChg chg="mod">
          <ac:chgData name="Jack Griffiths" userId="1c57746c-d55f-46ec-a6b0-f12b15460f68" providerId="ADAL" clId="{FA132A26-A2E7-4176-B7E7-DD811960808E}" dt="2024-06-25T08:38:30.424" v="4"/>
          <ac:spMkLst>
            <pc:docMk/>
            <pc:sldMk cId="2308492581" sldId="258"/>
            <ac:spMk id="2" creationId="{04458A70-0291-54D1-D040-52B973536B2C}"/>
          </ac:spMkLst>
        </pc:spChg>
        <pc:spChg chg="mod">
          <ac:chgData name="Jack Griffiths" userId="1c57746c-d55f-46ec-a6b0-f12b15460f68" providerId="ADAL" clId="{FA132A26-A2E7-4176-B7E7-DD811960808E}" dt="2024-06-28T10:58:51.312" v="43" actId="1076"/>
          <ac:spMkLst>
            <pc:docMk/>
            <pc:sldMk cId="2308492581" sldId="258"/>
            <ac:spMk id="3" creationId="{98ABE67F-4605-1122-CA43-5BD4B3C2B5C2}"/>
          </ac:spMkLst>
        </pc:spChg>
        <pc:graphicFrameChg chg="mod modGraphic">
          <ac:chgData name="Jack Griffiths" userId="1c57746c-d55f-46ec-a6b0-f12b15460f68" providerId="ADAL" clId="{FA132A26-A2E7-4176-B7E7-DD811960808E}" dt="2024-06-28T10:59:00.740" v="46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FA132A26-A2E7-4176-B7E7-DD811960808E}" dt="2024-06-28T10:58:56.535" v="45" actId="14100"/>
          <ac:picMkLst>
            <pc:docMk/>
            <pc:sldMk cId="2308492581" sldId="258"/>
            <ac:picMk id="4" creationId="{E0FA39FB-38CB-D03C-E575-9DCE38387AAA}"/>
          </ac:picMkLst>
        </pc:picChg>
        <pc:picChg chg="del">
          <ac:chgData name="Jack Griffiths" userId="1c57746c-d55f-46ec-a6b0-f12b15460f68" providerId="ADAL" clId="{FA132A26-A2E7-4176-B7E7-DD811960808E}" dt="2024-06-28T10:58:05.857" v="30" actId="478"/>
          <ac:picMkLst>
            <pc:docMk/>
            <pc:sldMk cId="2308492581" sldId="258"/>
            <ac:picMk id="8" creationId="{053AFE2A-72FC-9EF0-5CBD-65FDF46CF13A}"/>
          </ac:picMkLst>
        </pc:picChg>
      </pc:sldChg>
      <pc:sldChg chg="addSp delSp modSp mod">
        <pc:chgData name="Jack Griffiths" userId="1c57746c-d55f-46ec-a6b0-f12b15460f68" providerId="ADAL" clId="{FA132A26-A2E7-4176-B7E7-DD811960808E}" dt="2024-06-28T11:00:32.451" v="224" actId="20577"/>
        <pc:sldMkLst>
          <pc:docMk/>
          <pc:sldMk cId="861955314" sldId="259"/>
        </pc:sldMkLst>
        <pc:spChg chg="mod">
          <ac:chgData name="Jack Griffiths" userId="1c57746c-d55f-46ec-a6b0-f12b15460f68" providerId="ADAL" clId="{FA132A26-A2E7-4176-B7E7-DD811960808E}" dt="2024-06-25T08:38:30.424" v="4"/>
          <ac:spMkLst>
            <pc:docMk/>
            <pc:sldMk cId="861955314" sldId="259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FA132A26-A2E7-4176-B7E7-DD811960808E}" dt="2024-06-28T11:00:32.451" v="224" actId="20577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FA132A26-A2E7-4176-B7E7-DD811960808E}" dt="2024-06-28T10:58:45.627" v="42" actId="14100"/>
          <ac:picMkLst>
            <pc:docMk/>
            <pc:sldMk cId="861955314" sldId="259"/>
            <ac:picMk id="3" creationId="{655C8BF6-BB01-4EBD-6346-CCC6B6A6D702}"/>
          </ac:picMkLst>
        </pc:picChg>
        <pc:picChg chg="del">
          <ac:chgData name="Jack Griffiths" userId="1c57746c-d55f-46ec-a6b0-f12b15460f68" providerId="ADAL" clId="{FA132A26-A2E7-4176-B7E7-DD811960808E}" dt="2024-06-28T10:58:38.947" v="39" actId="478"/>
          <ac:picMkLst>
            <pc:docMk/>
            <pc:sldMk cId="861955314" sldId="259"/>
            <ac:picMk id="6" creationId="{02AC8694-99D9-ED53-FAB5-378DAE349E02}"/>
          </ac:picMkLst>
        </pc:picChg>
      </pc:sldChg>
      <pc:sldChg chg="addSp delSp modSp mod">
        <pc:chgData name="Jack Griffiths" userId="1c57746c-d55f-46ec-a6b0-f12b15460f68" providerId="ADAL" clId="{FA132A26-A2E7-4176-B7E7-DD811960808E}" dt="2024-06-28T11:05:55.157" v="496" actId="403"/>
        <pc:sldMkLst>
          <pc:docMk/>
          <pc:sldMk cId="2044224033" sldId="260"/>
        </pc:sldMkLst>
        <pc:spChg chg="mod">
          <ac:chgData name="Jack Griffiths" userId="1c57746c-d55f-46ec-a6b0-f12b15460f68" providerId="ADAL" clId="{FA132A26-A2E7-4176-B7E7-DD811960808E}" dt="2024-06-25T08:38:30.424" v="4"/>
          <ac:spMkLst>
            <pc:docMk/>
            <pc:sldMk cId="2044224033" sldId="260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FA132A26-A2E7-4176-B7E7-DD811960808E}" dt="2024-06-28T10:59:07.678" v="47" actId="478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FA132A26-A2E7-4176-B7E7-DD811960808E}" dt="2024-06-28T11:05:55.157" v="496" actId="403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FA132A26-A2E7-4176-B7E7-DD811960808E}" dt="2024-06-28T11:00:38.848" v="226"/>
          <ac:picMkLst>
            <pc:docMk/>
            <pc:sldMk cId="2044224033" sldId="260"/>
            <ac:picMk id="3" creationId="{CCD227A1-2CE9-371C-9268-5BDC6CAF596A}"/>
          </ac:picMkLst>
        </pc:picChg>
        <pc:picChg chg="del">
          <ac:chgData name="Jack Griffiths" userId="1c57746c-d55f-46ec-a6b0-f12b15460f68" providerId="ADAL" clId="{FA132A26-A2E7-4176-B7E7-DD811960808E}" dt="2024-06-28T11:00:34.845" v="225" actId="478"/>
          <ac:picMkLst>
            <pc:docMk/>
            <pc:sldMk cId="2044224033" sldId="260"/>
            <ac:picMk id="10" creationId="{9D052B5D-A7D7-133A-403D-CCD84A0FC1F8}"/>
          </ac:picMkLst>
        </pc:picChg>
      </pc:sldChg>
      <pc:sldChg chg="delSp modSp mod">
        <pc:chgData name="Jack Griffiths" userId="1c57746c-d55f-46ec-a6b0-f12b15460f68" providerId="ADAL" clId="{FA132A26-A2E7-4176-B7E7-DD811960808E}" dt="2024-06-28T11:07:46.699" v="519" actId="113"/>
        <pc:sldMkLst>
          <pc:docMk/>
          <pc:sldMk cId="2854068941" sldId="262"/>
        </pc:sldMkLst>
        <pc:spChg chg="mod">
          <ac:chgData name="Jack Griffiths" userId="1c57746c-d55f-46ec-a6b0-f12b15460f68" providerId="ADAL" clId="{FA132A26-A2E7-4176-B7E7-DD811960808E}" dt="2024-06-25T08:38:30.424" v="4"/>
          <ac:spMkLst>
            <pc:docMk/>
            <pc:sldMk cId="2854068941" sldId="262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FA132A26-A2E7-4176-B7E7-DD811960808E}" dt="2024-06-28T11:06:45.501" v="498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FA132A26-A2E7-4176-B7E7-DD811960808E}" dt="2024-06-28T11:07:46.699" v="519" actId="113"/>
          <ac:graphicFrameMkLst>
            <pc:docMk/>
            <pc:sldMk cId="2854068941" sldId="262"/>
            <ac:graphicFrameMk id="7" creationId="{2085F5E2-FDE6-033D-9E5F-361A90E0EA18}"/>
          </ac:graphicFrameMkLst>
        </pc:graphicFrameChg>
      </pc:sldChg>
      <pc:sldChg chg="modSp del">
        <pc:chgData name="Jack Griffiths" userId="1c57746c-d55f-46ec-a6b0-f12b15460f68" providerId="ADAL" clId="{FA132A26-A2E7-4176-B7E7-DD811960808E}" dt="2024-06-28T11:07:15.868" v="514" actId="47"/>
        <pc:sldMkLst>
          <pc:docMk/>
          <pc:sldMk cId="2355195635" sldId="263"/>
        </pc:sldMkLst>
        <pc:spChg chg="mod">
          <ac:chgData name="Jack Griffiths" userId="1c57746c-d55f-46ec-a6b0-f12b15460f68" providerId="ADAL" clId="{FA132A26-A2E7-4176-B7E7-DD811960808E}" dt="2024-06-25T08:38:30.424" v="4"/>
          <ac:spMkLst>
            <pc:docMk/>
            <pc:sldMk cId="2355195635" sldId="263"/>
            <ac:spMk id="2" creationId="{04458A70-0291-54D1-D040-52B973536B2C}"/>
          </ac:spMkLst>
        </pc:spChg>
      </pc:sldChg>
      <pc:sldChg chg="new del">
        <pc:chgData name="Jack Griffiths" userId="1c57746c-d55f-46ec-a6b0-f12b15460f68" providerId="ADAL" clId="{FA132A26-A2E7-4176-B7E7-DD811960808E}" dt="2024-06-28T11:08:29.149" v="522" actId="47"/>
        <pc:sldMkLst>
          <pc:docMk/>
          <pc:sldMk cId="2587073473" sldId="263"/>
        </pc:sldMkLst>
      </pc:sldChg>
      <pc:sldChg chg="modSp add mod">
        <pc:chgData name="Jack Griffiths" userId="1c57746c-d55f-46ec-a6b0-f12b15460f68" providerId="ADAL" clId="{FA132A26-A2E7-4176-B7E7-DD811960808E}" dt="2024-06-28T11:08:53.230" v="526" actId="12"/>
        <pc:sldMkLst>
          <pc:docMk/>
          <pc:sldMk cId="761064035" sldId="264"/>
        </pc:sldMkLst>
        <pc:graphicFrameChg chg="mod modGraphic">
          <ac:chgData name="Jack Griffiths" userId="1c57746c-d55f-46ec-a6b0-f12b15460f68" providerId="ADAL" clId="{FA132A26-A2E7-4176-B7E7-DD811960808E}" dt="2024-06-28T11:08:53.230" v="526" actId="12"/>
          <ac:graphicFrameMkLst>
            <pc:docMk/>
            <pc:sldMk cId="761064035" sldId="264"/>
            <ac:graphicFrameMk id="7" creationId="{2085F5E2-FDE6-033D-9E5F-361A90E0EA1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5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97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0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4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5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2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21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92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2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- </a:t>
            </a:r>
            <a:r>
              <a:rPr lang="en-GB" dirty="0" err="1"/>
              <a:t>DoWhile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03703"/>
              </p:ext>
            </p:extLst>
          </p:nvPr>
        </p:nvGraphicFramePr>
        <p:xfrm>
          <a:off x="838200" y="1350693"/>
          <a:ext cx="10515600" cy="4658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50828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307393">
                <a:tc>
                  <a:txBody>
                    <a:bodyPr/>
                    <a:lstStyle/>
                    <a:p>
                      <a:r>
                        <a:rPr lang="en-GB" sz="2400" dirty="0"/>
                        <a:t>An Armstrong number has 3 digits and is an integer where the sum of the cubes of each of its digits is equal to the number itself e.g.:</a:t>
                      </a:r>
                    </a:p>
                    <a:p>
                      <a:r>
                        <a:rPr lang="en-GB" sz="2400" dirty="0"/>
                        <a:t>371 is an Armstrong number </a:t>
                      </a:r>
                    </a:p>
                    <a:p>
                      <a:pPr lvl="1">
                        <a:buFont typeface="Courier New" panose="02070309020205020404" pitchFamily="49" charset="0"/>
                        <a:buChar char="o"/>
                      </a:pPr>
                      <a:r>
                        <a:rPr lang="en-GB" sz="2400" dirty="0"/>
                        <a:t>     3</a:t>
                      </a:r>
                      <a:r>
                        <a:rPr lang="en-GB" sz="2400" baseline="30000" dirty="0"/>
                        <a:t>3</a:t>
                      </a:r>
                      <a:r>
                        <a:rPr lang="en-GB" sz="2400" dirty="0"/>
                        <a:t> + 7</a:t>
                      </a:r>
                      <a:r>
                        <a:rPr lang="en-GB" sz="2400" baseline="30000" dirty="0"/>
                        <a:t>3</a:t>
                      </a:r>
                      <a:r>
                        <a:rPr lang="en-GB" sz="2400" dirty="0"/>
                        <a:t> + 1</a:t>
                      </a:r>
                      <a:r>
                        <a:rPr lang="en-GB" sz="2400" baseline="30000" dirty="0"/>
                        <a:t>3</a:t>
                      </a:r>
                      <a:r>
                        <a:rPr lang="en-GB" sz="2400" dirty="0"/>
                        <a:t> = 371   (27 + 343 + 1)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GB" sz="2400" dirty="0"/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Write a program that will: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Allow a user to enter a 3 digit number only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Use divisions to work out each individual digit of the number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Use the info above to check whether the number the user entered is an Armstrong number or not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Output a suitable message to 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6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2E302-3D27-3574-587D-55F72BFE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49" y="400049"/>
            <a:ext cx="3713225" cy="574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885DE-E60E-6FB7-72C1-F0B0F5D8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28" y="1907427"/>
            <a:ext cx="5548597" cy="27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2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21459"/>
              </p:ext>
            </p:extLst>
          </p:nvPr>
        </p:nvGraphicFramePr>
        <p:xfrm>
          <a:off x="6655808" y="1274236"/>
          <a:ext cx="4697992" cy="46391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7992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95818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24330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for the passcode until the enter the correct one. It then outputs they have entered the correct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74528F4-995C-4C2E-BB6C-27E021A9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6"/>
            <a:ext cx="5817608" cy="46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22527"/>
              </p:ext>
            </p:extLst>
          </p:nvPr>
        </p:nvGraphicFramePr>
        <p:xfrm>
          <a:off x="6234243" y="1307432"/>
          <a:ext cx="5119557" cy="43029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19557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401523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21173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for the passcode until the enter the correct one. It then outputs they have entered the correct code.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40152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38260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6369269" y="365125"/>
            <a:ext cx="4984531" cy="402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A39FB-38CB-D03C-E575-9DCE3838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07431"/>
            <a:ext cx="5396045" cy="43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89961"/>
              </p:ext>
            </p:extLst>
          </p:nvPr>
        </p:nvGraphicFramePr>
        <p:xfrm>
          <a:off x="6545180" y="701340"/>
          <a:ext cx="4808620" cy="50185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0862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37996">
                <a:tc>
                  <a:txBody>
                    <a:bodyPr/>
                    <a:lstStyle/>
                    <a:p>
                      <a:r>
                        <a:rPr lang="en-GB" sz="24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01290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is the name of the variables being used?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correct and passcode</a:t>
                      </a:r>
                    </a:p>
                    <a:p>
                      <a:pPr marL="971550" lvl="1" indent="-514350">
                        <a:buFont typeface="+mj-lt"/>
                        <a:buAutoNum type="alphaLcParenR"/>
                      </a:pPr>
                      <a:r>
                        <a:rPr lang="en-GB" sz="2400" dirty="0"/>
                        <a:t>What data type do they hold?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integers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4-14 to explain what each line of code does.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How would the output of this code differ, if it were just a While loop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? It wouldn’t change because at the beginning passcode doesn’t equal 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55C8BF6-BB01-4EBD-6346-CCC6B6A6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9515"/>
            <a:ext cx="5706979" cy="4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3D7FA-0D8F-A09F-DC19-B780CB0A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1533260"/>
            <a:ext cx="781159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14249"/>
              </p:ext>
            </p:extLst>
          </p:nvPr>
        </p:nvGraphicFramePr>
        <p:xfrm>
          <a:off x="6545179" y="1350692"/>
          <a:ext cx="4808621" cy="45586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0862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46813">
                <a:tc>
                  <a:txBody>
                    <a:bodyPr/>
                    <a:lstStyle/>
                    <a:p>
                      <a:r>
                        <a:rPr lang="en-GB" sz="18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19291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Modify the correct passcode to a more secure.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Change code to display a different message when the user gets the correct code.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Add a message that tells the user that they got the passcode wrong following an incorrect passcode.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CD227A1-2CE9-371C-9268-5BDC6CAF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9515"/>
            <a:ext cx="5706979" cy="4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6FA0D-79C6-DFCA-C74E-EE3620C7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3" y="132992"/>
            <a:ext cx="6582694" cy="512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326D99-4FD5-B74E-76D0-0B508571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843" y="2770878"/>
            <a:ext cx="2841911" cy="29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64064"/>
              </p:ext>
            </p:extLst>
          </p:nvPr>
        </p:nvGraphicFramePr>
        <p:xfrm>
          <a:off x="838200" y="1350693"/>
          <a:ext cx="10515600" cy="46582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50828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307393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Write a program that:</a:t>
                      </a:r>
                    </a:p>
                    <a:p>
                      <a:pPr marL="51435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Asks the user how many numbers they want to enter</a:t>
                      </a:r>
                    </a:p>
                    <a:p>
                      <a:pPr marL="51435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Enters a DO loop to ask the user to enter their numbers</a:t>
                      </a:r>
                    </a:p>
                    <a:p>
                      <a:pPr marL="51435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The loop should stop when they have entered the amount of numbers that they chose in step 1</a:t>
                      </a:r>
                    </a:p>
                    <a:p>
                      <a:pPr marL="57150" lvl="0" indent="0">
                        <a:buFont typeface="Arial" panose="020B0604020202020204" pitchFamily="34" charset="0"/>
                        <a:buNone/>
                      </a:pPr>
                      <a:r>
                        <a:rPr lang="en-GB" b="1" dirty="0"/>
                        <a:t>Outputs: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The total of all of the numbers (to do this, think about how you can keep a running total of the numbers entered as the loop runs)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….and a message telling the user how many numbers they typed in (but you don’t need to save the individual numbers themselves)</a:t>
                      </a:r>
                    </a:p>
                    <a:p>
                      <a:pPr lvl="2"/>
                      <a:endParaRPr lang="en-GB" dirty="0"/>
                    </a:p>
                    <a:p>
                      <a:r>
                        <a:rPr lang="en-GB" b="1" dirty="0"/>
                        <a:t>Extension Activity</a:t>
                      </a:r>
                    </a:p>
                    <a:p>
                      <a:r>
                        <a:rPr lang="en-GB" dirty="0"/>
                        <a:t>The program above should work out the average value of the numbers they entered and display this to the user after the loop has finished.</a:t>
                      </a:r>
                    </a:p>
                    <a:p>
                      <a:r>
                        <a:rPr lang="en-GB" dirty="0"/>
                        <a:t>You can then divide this by the number they entered at the start to find the average</a:t>
                      </a:r>
                      <a:r>
                        <a:rPr lang="en-GB" sz="2400" dirty="0"/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518BD-49F9-D93F-57FF-E78A3FA9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38" y="566379"/>
            <a:ext cx="5182323" cy="5134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E68AE-A047-6B4C-2E4E-EB4BD774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87" y="2314405"/>
            <a:ext cx="429637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35795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1603</TotalTime>
  <Words>449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Poppins</vt:lpstr>
      <vt:lpstr>Roboto</vt:lpstr>
      <vt:lpstr>BHASVIC Red</vt:lpstr>
      <vt:lpstr>Iteration - DoWhile</vt:lpstr>
      <vt:lpstr>Predict </vt:lpstr>
      <vt:lpstr>Run</vt:lpstr>
      <vt:lpstr>Investigate</vt:lpstr>
      <vt:lpstr>PowerPoint Presentation</vt:lpstr>
      <vt:lpstr>Modify</vt:lpstr>
      <vt:lpstr>PowerPoint Presentation</vt:lpstr>
      <vt:lpstr>Make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12</cp:revision>
  <dcterms:created xsi:type="dcterms:W3CDTF">2024-06-17T11:16:38Z</dcterms:created>
  <dcterms:modified xsi:type="dcterms:W3CDTF">2024-09-24T12:57:20Z</dcterms:modified>
</cp:coreProperties>
</file>