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7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254B7-56A6-4DC2-B0FF-77AB7910D3F6}" v="12" dt="2024-06-28T11:43:4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EA6254B7-56A6-4DC2-B0FF-77AB7910D3F6}"/>
    <pc:docChg chg="custSel addSld modSld">
      <pc:chgData name="Jack Griffiths" userId="1c57746c-d55f-46ec-a6b0-f12b15460f68" providerId="ADAL" clId="{EA6254B7-56A6-4DC2-B0FF-77AB7910D3F6}" dt="2024-06-28T11:44:21.015" v="361" actId="20577"/>
      <pc:docMkLst>
        <pc:docMk/>
      </pc:docMkLst>
      <pc:sldChg chg="delSp modSp mod modClrScheme chgLayout">
        <pc:chgData name="Jack Griffiths" userId="1c57746c-d55f-46ec-a6b0-f12b15460f68" providerId="ADAL" clId="{EA6254B7-56A6-4DC2-B0FF-77AB7910D3F6}" dt="2024-06-25T08:40:00.205" v="25" actId="20577"/>
        <pc:sldMkLst>
          <pc:docMk/>
          <pc:sldMk cId="1006522462" sldId="256"/>
        </pc:sldMkLst>
        <pc:spChg chg="mod ord">
          <ac:chgData name="Jack Griffiths" userId="1c57746c-d55f-46ec-a6b0-f12b15460f68" providerId="ADAL" clId="{EA6254B7-56A6-4DC2-B0FF-77AB7910D3F6}" dt="2024-06-25T08:40:00.205" v="25" actId="20577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EA6254B7-56A6-4DC2-B0FF-77AB7910D3F6}" dt="2024-06-25T08:39:19.040" v="6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addSp delSp modSp mod">
        <pc:chgData name="Jack Griffiths" userId="1c57746c-d55f-46ec-a6b0-f12b15460f68" providerId="ADAL" clId="{EA6254B7-56A6-4DC2-B0FF-77AB7910D3F6}" dt="2024-06-28T11:10:05.622" v="29" actId="1076"/>
        <pc:sldMkLst>
          <pc:docMk/>
          <pc:sldMk cId="285743770" sldId="257"/>
        </pc:sldMkLst>
        <pc:spChg chg="mod">
          <ac:chgData name="Jack Griffiths" userId="1c57746c-d55f-46ec-a6b0-f12b15460f68" providerId="ADAL" clId="{EA6254B7-56A6-4DC2-B0FF-77AB7910D3F6}" dt="2024-06-25T08:39:11.707" v="4"/>
          <ac:spMkLst>
            <pc:docMk/>
            <pc:sldMk cId="285743770" sldId="257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EA6254B7-56A6-4DC2-B0FF-77AB7910D3F6}" dt="2024-06-28T11:10:00.049" v="28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EA6254B7-56A6-4DC2-B0FF-77AB7910D3F6}" dt="2024-06-28T11:10:05.622" v="29" actId="1076"/>
          <ac:picMkLst>
            <pc:docMk/>
            <pc:sldMk cId="285743770" sldId="257"/>
            <ac:picMk id="4" creationId="{E73EF8DA-76E0-5636-3FDF-85497149E362}"/>
          </ac:picMkLst>
        </pc:picChg>
        <pc:picChg chg="del">
          <ac:chgData name="Jack Griffiths" userId="1c57746c-d55f-46ec-a6b0-f12b15460f68" providerId="ADAL" clId="{EA6254B7-56A6-4DC2-B0FF-77AB7910D3F6}" dt="2024-06-19T09:37:50.475" v="0" actId="478"/>
          <ac:picMkLst>
            <pc:docMk/>
            <pc:sldMk cId="285743770" sldId="257"/>
            <ac:picMk id="6" creationId="{004055FD-6E2B-6379-FB37-32D0AD769E1A}"/>
          </ac:picMkLst>
        </pc:picChg>
      </pc:sldChg>
      <pc:sldChg chg="addSp delSp modSp mod">
        <pc:chgData name="Jack Griffiths" userId="1c57746c-d55f-46ec-a6b0-f12b15460f68" providerId="ADAL" clId="{EA6254B7-56A6-4DC2-B0FF-77AB7910D3F6}" dt="2024-06-28T11:37:03.783" v="36" actId="14100"/>
        <pc:sldMkLst>
          <pc:docMk/>
          <pc:sldMk cId="2308492581" sldId="258"/>
        </pc:sldMkLst>
        <pc:spChg chg="mod">
          <ac:chgData name="Jack Griffiths" userId="1c57746c-d55f-46ec-a6b0-f12b15460f68" providerId="ADAL" clId="{EA6254B7-56A6-4DC2-B0FF-77AB7910D3F6}" dt="2024-06-25T08:39:11.707" v="4"/>
          <ac:spMkLst>
            <pc:docMk/>
            <pc:sldMk cId="2308492581" sldId="258"/>
            <ac:spMk id="2" creationId="{04458A70-0291-54D1-D040-52B973536B2C}"/>
          </ac:spMkLst>
        </pc:spChg>
        <pc:spChg chg="mod">
          <ac:chgData name="Jack Griffiths" userId="1c57746c-d55f-46ec-a6b0-f12b15460f68" providerId="ADAL" clId="{EA6254B7-56A6-4DC2-B0FF-77AB7910D3F6}" dt="2024-06-28T11:10:22.682" v="34" actId="1076"/>
          <ac:spMkLst>
            <pc:docMk/>
            <pc:sldMk cId="2308492581" sldId="258"/>
            <ac:spMk id="3" creationId="{98ABE67F-4605-1122-CA43-5BD4B3C2B5C2}"/>
          </ac:spMkLst>
        </pc:spChg>
        <pc:graphicFrameChg chg="mod modGraphic">
          <ac:chgData name="Jack Griffiths" userId="1c57746c-d55f-46ec-a6b0-f12b15460f68" providerId="ADAL" clId="{EA6254B7-56A6-4DC2-B0FF-77AB7910D3F6}" dt="2024-06-28T11:37:03.783" v="36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EA6254B7-56A6-4DC2-B0FF-77AB7910D3F6}" dt="2024-06-28T11:37:00.659" v="35" actId="1076"/>
          <ac:picMkLst>
            <pc:docMk/>
            <pc:sldMk cId="2308492581" sldId="258"/>
            <ac:picMk id="4" creationId="{F2DB5DB8-E8BD-7A60-F4C5-A0746F721A25}"/>
          </ac:picMkLst>
        </pc:picChg>
        <pc:picChg chg="del">
          <ac:chgData name="Jack Griffiths" userId="1c57746c-d55f-46ec-a6b0-f12b15460f68" providerId="ADAL" clId="{EA6254B7-56A6-4DC2-B0FF-77AB7910D3F6}" dt="2024-06-28T11:10:10.523" v="30" actId="478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EA6254B7-56A6-4DC2-B0FF-77AB7910D3F6}" dt="2024-06-28T11:38:36.449" v="101" actId="20577"/>
        <pc:sldMkLst>
          <pc:docMk/>
          <pc:sldMk cId="861955314" sldId="259"/>
        </pc:sldMkLst>
        <pc:spChg chg="mod">
          <ac:chgData name="Jack Griffiths" userId="1c57746c-d55f-46ec-a6b0-f12b15460f68" providerId="ADAL" clId="{EA6254B7-56A6-4DC2-B0FF-77AB7910D3F6}" dt="2024-06-25T08:39:11.707" v="4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EA6254B7-56A6-4DC2-B0FF-77AB7910D3F6}" dt="2024-06-28T11:38:36.449" v="101" actId="20577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EA6254B7-56A6-4DC2-B0FF-77AB7910D3F6}" dt="2024-06-28T11:37:21.862" v="41" actId="1076"/>
          <ac:picMkLst>
            <pc:docMk/>
            <pc:sldMk cId="861955314" sldId="259"/>
            <ac:picMk id="3" creationId="{FD405C4C-40CE-ABD5-A756-76AA77E1E662}"/>
          </ac:picMkLst>
        </pc:picChg>
        <pc:picChg chg="del">
          <ac:chgData name="Jack Griffiths" userId="1c57746c-d55f-46ec-a6b0-f12b15460f68" providerId="ADAL" clId="{EA6254B7-56A6-4DC2-B0FF-77AB7910D3F6}" dt="2024-06-28T11:37:12.314" v="37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EA6254B7-56A6-4DC2-B0FF-77AB7910D3F6}" dt="2024-06-28T11:40:26.959" v="332" actId="404"/>
        <pc:sldMkLst>
          <pc:docMk/>
          <pc:sldMk cId="2044224033" sldId="260"/>
        </pc:sldMkLst>
        <pc:spChg chg="mod">
          <ac:chgData name="Jack Griffiths" userId="1c57746c-d55f-46ec-a6b0-f12b15460f68" providerId="ADAL" clId="{EA6254B7-56A6-4DC2-B0FF-77AB7910D3F6}" dt="2024-06-25T08:39:11.707" v="4"/>
          <ac:spMkLst>
            <pc:docMk/>
            <pc:sldMk cId="2044224033" sldId="260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EA6254B7-56A6-4DC2-B0FF-77AB7910D3F6}" dt="2024-06-28T11:09:15.036" v="26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EA6254B7-56A6-4DC2-B0FF-77AB7910D3F6}" dt="2024-06-28T11:40:26.959" v="332" actId="404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EA6254B7-56A6-4DC2-B0FF-77AB7910D3F6}" dt="2024-06-28T11:38:43.757" v="103"/>
          <ac:picMkLst>
            <pc:docMk/>
            <pc:sldMk cId="2044224033" sldId="260"/>
            <ac:picMk id="3" creationId="{1EB67F39-6118-0714-5507-880AEF522A11}"/>
          </ac:picMkLst>
        </pc:picChg>
        <pc:picChg chg="del">
          <ac:chgData name="Jack Griffiths" userId="1c57746c-d55f-46ec-a6b0-f12b15460f68" providerId="ADAL" clId="{EA6254B7-56A6-4DC2-B0FF-77AB7910D3F6}" dt="2024-06-28T11:38:43.395" v="102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delSp modSp mod">
        <pc:chgData name="Jack Griffiths" userId="1c57746c-d55f-46ec-a6b0-f12b15460f68" providerId="ADAL" clId="{EA6254B7-56A6-4DC2-B0FF-77AB7910D3F6}" dt="2024-06-28T11:42:58.282" v="336" actId="20577"/>
        <pc:sldMkLst>
          <pc:docMk/>
          <pc:sldMk cId="2854068941" sldId="262"/>
        </pc:sldMkLst>
        <pc:spChg chg="mod">
          <ac:chgData name="Jack Griffiths" userId="1c57746c-d55f-46ec-a6b0-f12b15460f68" providerId="ADAL" clId="{EA6254B7-56A6-4DC2-B0FF-77AB7910D3F6}" dt="2024-06-25T08:39:11.707" v="4"/>
          <ac:spMkLst>
            <pc:docMk/>
            <pc:sldMk cId="2854068941" sldId="262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EA6254B7-56A6-4DC2-B0FF-77AB7910D3F6}" dt="2024-06-28T11:40:35.240" v="333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EA6254B7-56A6-4DC2-B0FF-77AB7910D3F6}" dt="2024-06-28T11:42:58.282" v="336" actId="20577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delSp modSp mod">
        <pc:chgData name="Jack Griffiths" userId="1c57746c-d55f-46ec-a6b0-f12b15460f68" providerId="ADAL" clId="{EA6254B7-56A6-4DC2-B0FF-77AB7910D3F6}" dt="2024-06-28T11:43:03.273" v="338" actId="478"/>
        <pc:sldMkLst>
          <pc:docMk/>
          <pc:sldMk cId="2355195635" sldId="263"/>
        </pc:sldMkLst>
        <pc:spChg chg="mod">
          <ac:chgData name="Jack Griffiths" userId="1c57746c-d55f-46ec-a6b0-f12b15460f68" providerId="ADAL" clId="{EA6254B7-56A6-4DC2-B0FF-77AB7910D3F6}" dt="2024-06-25T08:39:11.707" v="4"/>
          <ac:spMkLst>
            <pc:docMk/>
            <pc:sldMk cId="2355195635" sldId="263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EA6254B7-56A6-4DC2-B0FF-77AB7910D3F6}" dt="2024-06-28T11:43:03.273" v="338" actId="478"/>
          <ac:graphicFrameMkLst>
            <pc:docMk/>
            <pc:sldMk cId="2355195635" sldId="263"/>
            <ac:graphicFrameMk id="6" creationId="{AD21565D-3679-20F6-9423-A1B5F19086D4}"/>
          </ac:graphicFrameMkLst>
        </pc:graphicFrameChg>
        <pc:graphicFrameChg chg="mod">
          <ac:chgData name="Jack Griffiths" userId="1c57746c-d55f-46ec-a6b0-f12b15460f68" providerId="ADAL" clId="{EA6254B7-56A6-4DC2-B0FF-77AB7910D3F6}" dt="2024-06-28T11:43:00.698" v="337"/>
          <ac:graphicFrameMkLst>
            <pc:docMk/>
            <pc:sldMk cId="2355195635" sldId="263"/>
            <ac:graphicFrameMk id="7" creationId="{2085F5E2-FDE6-033D-9E5F-361A90E0EA18}"/>
          </ac:graphicFrameMkLst>
        </pc:graphicFrameChg>
      </pc:sldChg>
      <pc:sldChg chg="modSp add mod">
        <pc:chgData name="Jack Griffiths" userId="1c57746c-d55f-46ec-a6b0-f12b15460f68" providerId="ADAL" clId="{EA6254B7-56A6-4DC2-B0FF-77AB7910D3F6}" dt="2024-06-28T11:44:21.015" v="361" actId="20577"/>
        <pc:sldMkLst>
          <pc:docMk/>
          <pc:sldMk cId="693946218" sldId="264"/>
        </pc:sldMkLst>
        <pc:graphicFrameChg chg="mod modGraphic">
          <ac:chgData name="Jack Griffiths" userId="1c57746c-d55f-46ec-a6b0-f12b15460f68" providerId="ADAL" clId="{EA6254B7-56A6-4DC2-B0FF-77AB7910D3F6}" dt="2024-06-28T11:44:21.015" v="361" actId="20577"/>
          <ac:graphicFrameMkLst>
            <pc:docMk/>
            <pc:sldMk cId="693946218" sldId="264"/>
            <ac:graphicFrameMk id="7" creationId="{2085F5E2-FDE6-033D-9E5F-361A90E0EA18}"/>
          </ac:graphicFrameMkLst>
        </pc:graphicFrameChg>
      </pc:sldChg>
      <pc:sldChg chg="modSp add mod">
        <pc:chgData name="Jack Griffiths" userId="1c57746c-d55f-46ec-a6b0-f12b15460f68" providerId="ADAL" clId="{EA6254B7-56A6-4DC2-B0FF-77AB7910D3F6}" dt="2024-06-28T11:44:17.537" v="360" actId="20577"/>
        <pc:sldMkLst>
          <pc:docMk/>
          <pc:sldMk cId="1004342694" sldId="265"/>
        </pc:sldMkLst>
        <pc:graphicFrameChg chg="mod modGraphic">
          <ac:chgData name="Jack Griffiths" userId="1c57746c-d55f-46ec-a6b0-f12b15460f68" providerId="ADAL" clId="{EA6254B7-56A6-4DC2-B0FF-77AB7910D3F6}" dt="2024-06-28T11:44:17.537" v="360" actId="20577"/>
          <ac:graphicFrameMkLst>
            <pc:docMk/>
            <pc:sldMk cId="1004342694" sldId="265"/>
            <ac:graphicFrameMk id="7" creationId="{2085F5E2-FDE6-033D-9E5F-361A90E0EA1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044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3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84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55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6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7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4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3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6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5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4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</a:t>
            </a:r>
            <a:r>
              <a:rPr lang="en-GB"/>
              <a:t>- For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84599"/>
              </p:ext>
            </p:extLst>
          </p:nvPr>
        </p:nvGraphicFramePr>
        <p:xfrm>
          <a:off x="838200" y="1350693"/>
          <a:ext cx="10515600" cy="37556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/>
                        <a:t>Write </a:t>
                      </a:r>
                      <a:r>
                        <a:rPr lang="en-US" sz="2400" dirty="0"/>
                        <a:t>a program to display the cube of the number up to a given integer.</a:t>
                      </a:r>
                    </a:p>
                    <a:p>
                      <a:pPr marL="400050" lvl="1" indent="0">
                        <a:buNone/>
                      </a:pPr>
                      <a:r>
                        <a:rPr lang="en-US" sz="2400" b="1" dirty="0"/>
                        <a:t>Requirements:</a:t>
                      </a:r>
                    </a:p>
                    <a:p>
                      <a:pPr lvl="1"/>
                      <a:r>
                        <a:rPr lang="en-US" sz="2400" dirty="0"/>
                        <a:t>The user will enter the number to show cubes up to </a:t>
                      </a:r>
                    </a:p>
                    <a:p>
                      <a:pPr lvl="1"/>
                      <a:r>
                        <a:rPr lang="en-US" sz="2400" dirty="0"/>
                        <a:t>Expected Output e.g.:</a:t>
                      </a:r>
                    </a:p>
                    <a:p>
                      <a:pPr marL="1257300" lvl="3" indent="0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is : 1 and cube of the 1 is :1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is : 2 and cube of the 2 is :8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is : 3 and cube of the 3 is :27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is : 4 and cube of the 4 is :64</a:t>
                      </a:r>
                      <a:b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 is : 5 and cube of the 5 is :125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94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0184D-C8CC-EBDA-10B5-42A8184A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32" y="462578"/>
            <a:ext cx="4405529" cy="61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041013"/>
              </p:ext>
            </p:extLst>
          </p:nvPr>
        </p:nvGraphicFramePr>
        <p:xfrm>
          <a:off x="838200" y="1350693"/>
          <a:ext cx="10515600" cy="44871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en-US" sz="2400" dirty="0"/>
                        <a:t>Write a program to display the pattern like the one shown below, where a right angle triangle is created with </a:t>
                      </a:r>
                      <a:br>
                        <a:rPr lang="en-US" altLang="en-US" sz="2400" dirty="0"/>
                      </a:br>
                      <a:r>
                        <a:rPr lang="en-US" altLang="en-US" sz="2400" dirty="0"/>
                        <a:t>     a series of numbers. </a:t>
                      </a:r>
                    </a:p>
                    <a:p>
                      <a:pPr marL="400050" lvl="1" indent="0">
                        <a:buNone/>
                      </a:pPr>
                      <a:r>
                        <a:rPr lang="en-US" sz="2400" b="1" dirty="0"/>
                        <a:t>Requirements:</a:t>
                      </a:r>
                    </a:p>
                    <a:p>
                      <a:pPr lvl="1"/>
                      <a:r>
                        <a:rPr lang="en-US" sz="2400" dirty="0"/>
                        <a:t>The user will enter the number of lines of the triangle e.g. 5</a:t>
                      </a:r>
                    </a:p>
                    <a:p>
                      <a:pPr lvl="1"/>
                      <a:r>
                        <a:rPr lang="en-US" sz="2400" dirty="0"/>
                        <a:t>Expected Output e.g.:</a:t>
                      </a:r>
                    </a:p>
                    <a:p>
                      <a:pPr marL="1257300" lvl="3" indent="0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1257300" lvl="3" indent="0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</a:t>
                      </a:r>
                    </a:p>
                    <a:p>
                      <a:pPr marL="1257300" lvl="3" indent="0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1257300" lvl="3" indent="0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</a:t>
                      </a:r>
                    </a:p>
                    <a:p>
                      <a:pPr marL="1257300" lvl="3" indent="0">
                        <a:buNone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4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647"/>
              </p:ext>
            </p:extLst>
          </p:nvPr>
        </p:nvGraphicFramePr>
        <p:xfrm>
          <a:off x="838199" y="3429000"/>
          <a:ext cx="10515601" cy="21870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33519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821247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It sets the initial value of I as 0 and adds 1 to it every time the loop iterates until it reaches ten. Therefore, ten times it outputs what the current value of I is and what the next one is, which is I add 1. This is done by using a count controlled for loop.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3EF8DA-76E0-5636-3FDF-85497149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98" y="1241993"/>
            <a:ext cx="7694601" cy="20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3396"/>
              </p:ext>
            </p:extLst>
          </p:nvPr>
        </p:nvGraphicFramePr>
        <p:xfrm>
          <a:off x="674915" y="3521692"/>
          <a:ext cx="10678886" cy="24679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78886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822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01119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It sets the initial value of I as 0 and adds 1 to it every time the loop iterates until it reaches ten. Therefore, ten times it outputs what the current value of I is and what the next one is, which is I add 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9822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66031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6226627" y="549311"/>
            <a:ext cx="52577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B5DB8-E8BD-7A60-F4C5-A0746F72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99" y="1268632"/>
            <a:ext cx="7694601" cy="206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33194"/>
              </p:ext>
            </p:extLst>
          </p:nvPr>
        </p:nvGraphicFramePr>
        <p:xfrm>
          <a:off x="370820" y="1593439"/>
          <a:ext cx="10439399" cy="2531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39399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1131475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40032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does </a:t>
                      </a:r>
                      <a:r>
                        <a:rPr lang="en-GB" sz="2400" dirty="0" err="1"/>
                        <a:t>i</a:t>
                      </a:r>
                      <a:r>
                        <a:rPr lang="en-GB" sz="2400" dirty="0"/>
                        <a:t>++ do? What is the opposite?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Adds one to I, increments it, the opposite is 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--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 &amp; 5 to explain what each line of code does.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D405C4C-40CE-ABD5-A756-76AA77E1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24" y="518088"/>
            <a:ext cx="6571452" cy="1765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8DBD2-915A-8C4A-2FB1-E7D72E35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6" y="4152860"/>
            <a:ext cx="8001000" cy="22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8614"/>
              </p:ext>
            </p:extLst>
          </p:nvPr>
        </p:nvGraphicFramePr>
        <p:xfrm>
          <a:off x="574066" y="2585203"/>
          <a:ext cx="4453857" cy="33956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53857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295599">
                <a:tc>
                  <a:txBody>
                    <a:bodyPr/>
                    <a:lstStyle/>
                    <a:p>
                      <a:r>
                        <a:rPr lang="en-GB" sz="18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02989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Modify the program to loop 20 times.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Modify the program to display the current number, the next two numbers and the previous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EB67F39-6118-0714-5507-880AEF522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599" y="365125"/>
            <a:ext cx="7694601" cy="206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DCDEE-6D82-E21F-5775-BA607E39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98" y="2156578"/>
            <a:ext cx="4651552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39889"/>
              </p:ext>
            </p:extLst>
          </p:nvPr>
        </p:nvGraphicFramePr>
        <p:xfrm>
          <a:off x="838200" y="1350693"/>
          <a:ext cx="10515600" cy="48529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Write a program that uses a FOR loop to display the nine times table to the screen.  </a:t>
                      </a:r>
                      <a:br>
                        <a:rPr lang="en-GB" sz="2400" dirty="0"/>
                      </a:br>
                      <a:br>
                        <a:rPr lang="en-GB" sz="2400" dirty="0"/>
                      </a:br>
                      <a:r>
                        <a:rPr lang="en-GB" sz="2400" b="1" dirty="0"/>
                        <a:t>Requirements: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GB" sz="2400" b="1" dirty="0"/>
                        <a:t>PART ONE</a:t>
                      </a:r>
                    </a:p>
                    <a:p>
                      <a:r>
                        <a:rPr lang="en-GB" sz="2400" dirty="0"/>
                        <a:t>The number in purple should use the loop counter, and count up to 12 times</a:t>
                      </a:r>
                    </a:p>
                    <a:p>
                      <a:r>
                        <a:rPr lang="en-GB" sz="2400" dirty="0"/>
                        <a:t>Each multiplication should be on a separate line e.g.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GB" sz="2400" dirty="0"/>
                        <a:t>	</a:t>
                      </a:r>
                      <a:r>
                        <a:rPr lang="en-GB" sz="2400" dirty="0">
                          <a:solidFill>
                            <a:srgbClr val="7030A0"/>
                          </a:solidFill>
                        </a:rPr>
                        <a:t>1</a:t>
                      </a:r>
                      <a:r>
                        <a:rPr lang="en-GB" sz="2400" dirty="0"/>
                        <a:t> x 9 = 9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GB" sz="2400" dirty="0"/>
                        <a:t>	</a:t>
                      </a:r>
                      <a:r>
                        <a:rPr lang="en-GB" sz="2400" dirty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lang="en-GB" sz="2400" dirty="0"/>
                        <a:t> x 9 = 18….</a:t>
                      </a:r>
                    </a:p>
                    <a:p>
                      <a:r>
                        <a:rPr lang="en-GB" sz="2400" dirty="0"/>
                        <a:t>The program should be efficient and only require one </a:t>
                      </a:r>
                      <a:r>
                        <a:rPr lang="en-GB" sz="2400" dirty="0" err="1"/>
                        <a:t>printf</a:t>
                      </a:r>
                      <a:r>
                        <a:rPr lang="en-GB" sz="2400" dirty="0"/>
                        <a:t> in your loop to create and change the output each time to display the lines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2A1E12-045C-4A67-E339-39805025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112" y="419548"/>
            <a:ext cx="4298657" cy="5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57519"/>
              </p:ext>
            </p:extLst>
          </p:nvPr>
        </p:nvGraphicFramePr>
        <p:xfrm>
          <a:off x="838200" y="1350693"/>
          <a:ext cx="10515600" cy="41214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2400" b="1" dirty="0"/>
                        <a:t>PART TWO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GB" sz="2400" dirty="0"/>
                        <a:t>Adapt your program so that it asks the user which times table they would like to use (rather than using *9). The program should then display that times table from 1 times up to 12 times. </a:t>
                      </a:r>
                      <a:br>
                        <a:rPr lang="en-GB" sz="2400" dirty="0"/>
                      </a:br>
                      <a:endParaRPr lang="en-GB" sz="2400" dirty="0"/>
                    </a:p>
                    <a:p>
                      <a:pPr marL="0" lvl="0" indent="0">
                        <a:buNone/>
                      </a:pPr>
                      <a:r>
                        <a:rPr lang="en-GB" sz="2400" b="1" dirty="0"/>
                        <a:t>PART THREE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Adapt the program again so that the user can enter the times table they want to see </a:t>
                      </a:r>
                      <a:r>
                        <a:rPr lang="en-GB" sz="2400" b="1" dirty="0"/>
                        <a:t>AND</a:t>
                      </a:r>
                      <a:r>
                        <a:rPr lang="en-GB" sz="2400" dirty="0"/>
                        <a:t> the number of lines they want displayed. E.g. 12 times table, up to 20 : 1 x 12=12  ….. 20 x 12=240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19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D4F28-AF15-5F59-FFE1-541584A0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10" y="441064"/>
            <a:ext cx="6468001" cy="6126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C26686-5735-752A-6586-E62F43AA98DF}"/>
              </a:ext>
            </a:extLst>
          </p:cNvPr>
          <p:cNvSpPr txBox="1"/>
          <p:nvPr/>
        </p:nvSpPr>
        <p:spPr>
          <a:xfrm>
            <a:off x="3614570" y="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D8660-D0C7-75A6-75E0-E280C7BF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030" y="1075765"/>
            <a:ext cx="4186387" cy="5330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C1E45-5B13-F170-89D0-E1E4B036D8A0}"/>
              </a:ext>
            </a:extLst>
          </p:cNvPr>
          <p:cNvSpPr txBox="1"/>
          <p:nvPr/>
        </p:nvSpPr>
        <p:spPr>
          <a:xfrm>
            <a:off x="9443716" y="70643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84849636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1514</TotalTime>
  <Words>578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Poppins</vt:lpstr>
      <vt:lpstr>Roboto</vt:lpstr>
      <vt:lpstr>BHASVIC Red</vt:lpstr>
      <vt:lpstr>Iteration - For</vt:lpstr>
      <vt:lpstr>Predict </vt:lpstr>
      <vt:lpstr>Run</vt:lpstr>
      <vt:lpstr>Investigate</vt:lpstr>
      <vt:lpstr>Modify</vt:lpstr>
      <vt:lpstr>Make</vt:lpstr>
      <vt:lpstr>PowerPoint Presentation</vt:lpstr>
      <vt:lpstr>Make</vt:lpstr>
      <vt:lpstr>PowerPoint Presentation</vt:lpstr>
      <vt:lpstr>Make</vt:lpstr>
      <vt:lpstr>PowerPoint Presentation</vt:lpstr>
      <vt:lpstr>Make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9</cp:revision>
  <dcterms:created xsi:type="dcterms:W3CDTF">2024-06-17T11:16:38Z</dcterms:created>
  <dcterms:modified xsi:type="dcterms:W3CDTF">2024-09-24T12:57:10Z</dcterms:modified>
</cp:coreProperties>
</file>