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9"/>
  </p:notesMasterIdLst>
  <p:sldIdLst>
    <p:sldId id="256" r:id="rId4"/>
    <p:sldId id="270" r:id="rId5"/>
    <p:sldId id="258" r:id="rId6"/>
    <p:sldId id="275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94827C46-DCA2-459D-AC79-077BB13DC315}"/>
    <pc:docChg chg="delSld">
      <pc:chgData name="Jack Griffiths" userId="1c57746c-d55f-46ec-a6b0-f12b15460f68" providerId="ADAL" clId="{94827C46-DCA2-459D-AC79-077BB13DC315}" dt="2024-07-01T12:35:23.251" v="3" actId="47"/>
      <pc:docMkLst>
        <pc:docMk/>
      </pc:docMkLst>
      <pc:sldChg chg="del">
        <pc:chgData name="Jack Griffiths" userId="1c57746c-d55f-46ec-a6b0-f12b15460f68" providerId="ADAL" clId="{94827C46-DCA2-459D-AC79-077BB13DC315}" dt="2024-07-01T12:35:17.493" v="0" actId="47"/>
        <pc:sldMkLst>
          <pc:docMk/>
          <pc:sldMk cId="2297628554" sldId="271"/>
        </pc:sldMkLst>
      </pc:sldChg>
      <pc:sldChg chg="del">
        <pc:chgData name="Jack Griffiths" userId="1c57746c-d55f-46ec-a6b0-f12b15460f68" providerId="ADAL" clId="{94827C46-DCA2-459D-AC79-077BB13DC315}" dt="2024-07-01T12:35:19.547" v="2" actId="47"/>
        <pc:sldMkLst>
          <pc:docMk/>
          <pc:sldMk cId="4273530371" sldId="276"/>
        </pc:sldMkLst>
      </pc:sldChg>
      <pc:sldChg chg="del">
        <pc:chgData name="Jack Griffiths" userId="1c57746c-d55f-46ec-a6b0-f12b15460f68" providerId="ADAL" clId="{94827C46-DCA2-459D-AC79-077BB13DC315}" dt="2024-07-01T12:35:18.571" v="1" actId="47"/>
        <pc:sldMkLst>
          <pc:docMk/>
          <pc:sldMk cId="3167347596" sldId="277"/>
        </pc:sldMkLst>
      </pc:sldChg>
      <pc:sldChg chg="del">
        <pc:chgData name="Jack Griffiths" userId="1c57746c-d55f-46ec-a6b0-f12b15460f68" providerId="ADAL" clId="{94827C46-DCA2-459D-AC79-077BB13DC315}" dt="2024-07-01T12:35:23.251" v="3" actId="47"/>
        <pc:sldMkLst>
          <pc:docMk/>
          <pc:sldMk cId="154802656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7ADB3-F5DB-4056-B32F-D01A0F9CAD1A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7180A-7B4A-4DF6-B142-9EA40A073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32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E62D3C"/>
              </a:clrFrom>
              <a:clrTo>
                <a:srgbClr val="E62D3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59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0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7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19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A86B70"/>
              </a:clrFrom>
              <a:clrTo>
                <a:srgbClr val="A86B7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593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4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4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46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76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17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6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02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15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656184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Chapter 5 – Count Controlled Loops</a:t>
            </a:r>
            <a:br>
              <a:rPr lang="en-GB" b="1" dirty="0"/>
            </a:br>
            <a:r>
              <a:rPr lang="en-GB" b="1" dirty="0"/>
              <a:t>FOR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412776"/>
            <a:ext cx="7128792" cy="208823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dirty="0"/>
              <a:t>By the end of this chapter you should:</a:t>
            </a: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GB" dirty="0"/>
              <a:t>Understand the how to structure a FOR loop</a:t>
            </a: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GB" dirty="0"/>
              <a:t>Know when it is more suitable to use FOR rather than DO or WHILE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0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What is an FOR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 FOR loop has a different syntax to the other loops, it’s all controlled by the top statement and has a counter built in</a:t>
            </a:r>
          </a:p>
          <a:p>
            <a:endParaRPr lang="en-GB" dirty="0"/>
          </a:p>
          <a:p>
            <a:r>
              <a:rPr lang="en-GB" dirty="0"/>
              <a:t>This is probably the most commonly used of all the loops</a:t>
            </a:r>
            <a:br>
              <a:rPr lang="en-GB" dirty="0"/>
            </a:br>
            <a:endParaRPr lang="en-GB" dirty="0"/>
          </a:p>
          <a:p>
            <a:r>
              <a:rPr lang="en-GB" dirty="0"/>
              <a:t>It’s very useful if you </a:t>
            </a:r>
            <a:r>
              <a:rPr lang="en-GB" b="1" dirty="0"/>
              <a:t>know how many iterations of the loop you will need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It is also useful if you want to count through a fixed set of values, like a list of data/ an array (but more about those next chapter!)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23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926976"/>
          </a:xfrm>
        </p:spPr>
        <p:txBody>
          <a:bodyPr>
            <a:normAutofit/>
          </a:bodyPr>
          <a:lstStyle/>
          <a:p>
            <a:r>
              <a:rPr lang="en-GB" b="1" u="sng" dirty="0"/>
              <a:t>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792" y="2210199"/>
            <a:ext cx="7540352" cy="3168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for( </a:t>
            </a:r>
            <a:r>
              <a:rPr lang="en-GB" b="1" dirty="0">
                <a:solidFill>
                  <a:srgbClr val="0070C0"/>
                </a:solidFill>
              </a:rPr>
              <a:t>x=0</a:t>
            </a:r>
            <a:r>
              <a:rPr lang="en-GB" b="1" dirty="0"/>
              <a:t>;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x&lt;10</a:t>
            </a:r>
            <a:r>
              <a:rPr lang="en-GB" b="1" dirty="0"/>
              <a:t>; </a:t>
            </a:r>
            <a:r>
              <a:rPr lang="en-GB" b="1" dirty="0">
                <a:solidFill>
                  <a:srgbClr val="00B050"/>
                </a:solidFill>
              </a:rPr>
              <a:t>x++</a:t>
            </a:r>
            <a:r>
              <a:rPr lang="en-GB" b="1" dirty="0"/>
              <a:t>)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{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	printf(“Enter number %d: \n", </a:t>
            </a:r>
            <a:r>
              <a:rPr lang="en-GB" b="1" dirty="0">
                <a:solidFill>
                  <a:srgbClr val="7030A0"/>
                </a:solidFill>
              </a:rPr>
              <a:t>x+1</a:t>
            </a:r>
            <a:r>
              <a:rPr lang="en-GB" b="1" dirty="0"/>
              <a:t>);</a:t>
            </a:r>
            <a:br>
              <a:rPr lang="en-GB" b="1" dirty="0"/>
            </a:br>
            <a:r>
              <a:rPr lang="en-GB" b="1" dirty="0"/>
              <a:t>	scanf(“%d”, &amp;</a:t>
            </a:r>
            <a:r>
              <a:rPr lang="en-GB" b="1" dirty="0" err="1"/>
              <a:t>num</a:t>
            </a:r>
            <a:r>
              <a:rPr lang="en-GB" b="1" dirty="0"/>
              <a:t>);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}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1486525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This starts the loop counting from 0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3460" y="1486525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loop will continue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X is less than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160" y="1486525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This will add one to x each time the For loops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564" y="5373216"/>
            <a:ext cx="766885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program would loop through and print:</a:t>
            </a:r>
          </a:p>
          <a:p>
            <a:pPr lvl="1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number </a:t>
            </a:r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number </a:t>
            </a:r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:….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etc. up to</a:t>
            </a:r>
          </a:p>
          <a:p>
            <a:pPr lvl="1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number </a:t>
            </a:r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/>
              <a:t> And would stop when the FOR counter reaches 10</a:t>
            </a:r>
          </a:p>
        </p:txBody>
      </p:sp>
      <p:sp>
        <p:nvSpPr>
          <p:cNvPr id="8" name="Rectangle 7"/>
          <p:cNvSpPr/>
          <p:nvPr/>
        </p:nvSpPr>
        <p:spPr>
          <a:xfrm>
            <a:off x="6300192" y="4172887"/>
            <a:ext cx="2736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The loop counter is often used to do something inside the loop – in this example it’s displaying the loop counter plus one,  which is used in the output  </a:t>
            </a:r>
          </a:p>
        </p:txBody>
      </p:sp>
    </p:spTree>
    <p:extLst>
      <p:ext uri="{BB962C8B-B14F-4D97-AF65-F5344CB8AC3E}">
        <p14:creationId xmlns:p14="http://schemas.microsoft.com/office/powerpoint/2010/main" val="80549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926976"/>
          </a:xfrm>
        </p:spPr>
        <p:txBody>
          <a:bodyPr>
            <a:normAutofit/>
          </a:bodyPr>
          <a:lstStyle/>
          <a:p>
            <a:r>
              <a:rPr lang="en-GB" b="1" u="sng" dirty="0"/>
              <a:t>Example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2492896"/>
            <a:ext cx="6851104" cy="3168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for (</a:t>
            </a:r>
            <a:r>
              <a:rPr lang="en-GB" sz="3600" b="1" dirty="0">
                <a:solidFill>
                  <a:srgbClr val="0070C0"/>
                </a:solidFill>
              </a:rPr>
              <a:t>x=100 </a:t>
            </a:r>
            <a:r>
              <a:rPr lang="en-GB" sz="3600" b="1" dirty="0"/>
              <a:t>; </a:t>
            </a:r>
            <a:r>
              <a:rPr lang="en-GB" sz="3600" b="1" dirty="0">
                <a:solidFill>
                  <a:schemeClr val="accent6">
                    <a:lumMod val="75000"/>
                  </a:schemeClr>
                </a:solidFill>
              </a:rPr>
              <a:t>x&gt;0 </a:t>
            </a:r>
            <a:r>
              <a:rPr lang="en-GB" sz="3600" b="1" dirty="0"/>
              <a:t>; </a:t>
            </a:r>
            <a:r>
              <a:rPr lang="en-GB" sz="3600" b="1" dirty="0">
                <a:solidFill>
                  <a:srgbClr val="00B050"/>
                </a:solidFill>
              </a:rPr>
              <a:t>x=x-10</a:t>
            </a:r>
            <a:r>
              <a:rPr lang="en-GB" sz="3600" b="1" dirty="0"/>
              <a:t>)</a:t>
            </a:r>
            <a:endParaRPr lang="en-GB" sz="3600" dirty="0"/>
          </a:p>
          <a:p>
            <a:pPr marL="0" indent="0">
              <a:buNone/>
            </a:pPr>
            <a:r>
              <a:rPr lang="en-GB" sz="3600" b="1" dirty="0"/>
              <a:t>{</a:t>
            </a:r>
            <a:endParaRPr lang="en-GB" sz="3600" dirty="0"/>
          </a:p>
          <a:p>
            <a:pPr marL="0" indent="0">
              <a:buNone/>
            </a:pPr>
            <a:r>
              <a:rPr lang="en-GB" sz="3600" b="1" dirty="0"/>
              <a:t>   </a:t>
            </a:r>
            <a:r>
              <a:rPr lang="en-GB" sz="3600" b="1" dirty="0" err="1"/>
              <a:t>printf</a:t>
            </a:r>
            <a:r>
              <a:rPr lang="en-GB" sz="3600" b="1" dirty="0"/>
              <a:t>(“X is %d \n ",x);</a:t>
            </a:r>
            <a:endParaRPr lang="en-GB" sz="3600" dirty="0"/>
          </a:p>
          <a:p>
            <a:pPr marL="0" indent="0">
              <a:buNone/>
            </a:pPr>
            <a:r>
              <a:rPr lang="en-GB" sz="3600" b="1" dirty="0"/>
              <a:t>}</a:t>
            </a:r>
            <a:endParaRPr lang="en-GB" sz="3600" dirty="0"/>
          </a:p>
        </p:txBody>
      </p:sp>
      <p:sp>
        <p:nvSpPr>
          <p:cNvPr id="4" name="Rectangle 3"/>
          <p:cNvSpPr/>
          <p:nvPr/>
        </p:nvSpPr>
        <p:spPr>
          <a:xfrm>
            <a:off x="683568" y="1486525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This starts the loop counting from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3460" y="1486525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loop will continue WHILE  X is 1 or more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160" y="1486525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This will subtract ten from x each time the FOR loops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568" y="5157192"/>
            <a:ext cx="76688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program would loop through and print:</a:t>
            </a:r>
          </a:p>
          <a:p>
            <a:r>
              <a:rPr lang="en-GB" dirty="0"/>
              <a:t> X is 100</a:t>
            </a:r>
          </a:p>
          <a:p>
            <a:r>
              <a:rPr lang="en-GB" dirty="0"/>
              <a:t> X is 90</a:t>
            </a:r>
          </a:p>
          <a:p>
            <a:r>
              <a:rPr lang="en-GB" dirty="0"/>
              <a:t> X is 80   etc….</a:t>
            </a:r>
          </a:p>
        </p:txBody>
      </p:sp>
    </p:spTree>
    <p:extLst>
      <p:ext uri="{BB962C8B-B14F-4D97-AF65-F5344CB8AC3E}">
        <p14:creationId xmlns:p14="http://schemas.microsoft.com/office/powerpoint/2010/main" val="281557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Charts Re-visited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6" b="18774"/>
          <a:stretch/>
        </p:blipFill>
        <p:spPr>
          <a:xfrm>
            <a:off x="1115616" y="1340768"/>
            <a:ext cx="6768752" cy="5278452"/>
          </a:xfrm>
        </p:spPr>
      </p:pic>
    </p:spTree>
    <p:extLst>
      <p:ext uri="{BB962C8B-B14F-4D97-AF65-F5344CB8AC3E}">
        <p14:creationId xmlns:p14="http://schemas.microsoft.com/office/powerpoint/2010/main" val="21150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95686C1435C4CA72EDF27113A9710" ma:contentTypeVersion="34" ma:contentTypeDescription="Create a new document." ma:contentTypeScope="" ma:versionID="248985e5efc717a7b0a3c4047499a913">
  <xsd:schema xmlns:xsd="http://www.w3.org/2001/XMLSchema" xmlns:xs="http://www.w3.org/2001/XMLSchema" xmlns:p="http://schemas.microsoft.com/office/2006/metadata/properties" xmlns:ns2="23f781cc-1149-48aa-9162-512ac604eafb" xmlns:ns3="5a66a50f-8079-4b93-bf09-bc3953aaa380" targetNamespace="http://schemas.microsoft.com/office/2006/metadata/properties" ma:root="true" ma:fieldsID="f56b589be3f7890abea3659d012ae3fb" ns2:_="" ns3:_="">
    <xsd:import namespace="23f781cc-1149-48aa-9162-512ac604eafb"/>
    <xsd:import namespace="5a66a50f-8079-4b93-bf09-bc3953aaa380"/>
    <xsd:element name="properties">
      <xsd:complexType>
        <xsd:sequence>
          <xsd:element name="documentManagement">
            <xsd:complexType>
              <xsd:all>
                <xsd:element ref="ns2:a4192ee6d54140328fc41e0605e7b5ff" minOccurs="0"/>
                <xsd:element ref="ns2:TaxCatchAll" minOccurs="0"/>
                <xsd:element ref="ns2:afee2ebe049d4eab858650b9fc7db37d" minOccurs="0"/>
                <xsd:element ref="ns2:g219ec798fed4145bddb1974ae6f7c09" minOccurs="0"/>
                <xsd:element ref="ns2:j6c87223aaad4fc7897588eb4d958691" minOccurs="0"/>
                <xsd:element ref="ns2:hc0cac3120ab4e44b5e113c8b836247e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781cc-1149-48aa-9162-512ac604eafb" elementFormDefault="qualified">
    <xsd:import namespace="http://schemas.microsoft.com/office/2006/documentManagement/types"/>
    <xsd:import namespace="http://schemas.microsoft.com/office/infopath/2007/PartnerControls"/>
    <xsd:element name="a4192ee6d54140328fc41e0605e7b5ff" ma:index="9" nillable="true" ma:taxonomy="true" ma:internalName="a4192ee6d54140328fc41e0605e7b5ff" ma:taxonomyFieldName="Topic" ma:displayName="Topic" ma:fieldId="{a4192ee6-d541-4032-8fc4-1e0605e7b5ff}" ma:sspId="ee8a0f17-d68e-4b2e-8396-6319c239116c" ma:termSetId="158c3c6c-aa2c-4520-8b84-b09d2f3d79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967b18c-6420-40af-9996-808e77a17ccb}" ma:internalName="TaxCatchAll" ma:showField="CatchAllData" ma:web="23f781cc-1149-48aa-9162-512ac604ea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fee2ebe049d4eab858650b9fc7db37d" ma:index="12" nillable="true" ma:taxonomy="true" ma:internalName="afee2ebe049d4eab858650b9fc7db37d" ma:taxonomyFieldName="Staff_x0020_Category" ma:displayName="Staff Category" ma:fieldId="{afee2ebe-049d-4eab-8586-50b9fc7db37d}" ma:sspId="ee8a0f17-d68e-4b2e-8396-6319c239116c" ma:termSetId="1d256c44-d225-43d3-b197-8be199fc519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219ec798fed4145bddb1974ae6f7c09" ma:index="14" nillable="true" ma:taxonomy="true" ma:internalName="g219ec798fed4145bddb1974ae6f7c09" ma:taxonomyFieldName="Exam_x0020_Board" ma:displayName="Exam Board" ma:fieldId="{0219ec79-8fed-4145-bddb-1974ae6f7c09}" ma:sspId="ee8a0f17-d68e-4b2e-8396-6319c239116c" ma:termSetId="ef6a95a5-b1b4-422a-adf3-10d3e708ce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6c87223aaad4fc7897588eb4d958691" ma:index="16" nillable="true" ma:taxonomy="true" ma:internalName="j6c87223aaad4fc7897588eb4d958691" ma:taxonomyFieldName="Week" ma:displayName="Week" ma:fieldId="{36c87223-aaad-4fc7-8975-88eb4d958691}" ma:sspId="ee8a0f17-d68e-4b2e-8396-6319c239116c" ma:termSetId="7b8033a3-3c9d-4426-a1fb-da4e79f7f48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c0cac3120ab4e44b5e113c8b836247e" ma:index="18" nillable="true" ma:taxonomy="true" ma:internalName="hc0cac3120ab4e44b5e113c8b836247e" ma:taxonomyFieldName="Term" ma:displayName="Term" ma:fieldId="{1c0cac31-20ab-4e44-b5e1-13c8b836247e}" ma:sspId="ee8a0f17-d68e-4b2e-8396-6319c239116c" ma:termSetId="2f8a93a3-12a4-41b2-b51f-de418ffdc8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Computer Science" ma:internalName="Curriculum_x0020_Subject">
      <xsd:simpleType>
        <xsd:restriction base="dms:Text"/>
      </xsd:simpleType>
    </xsd:element>
    <xsd:element name="SharedWithUsers" ma:index="3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6a50f-8079-4b93-bf09-bc3953aaa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38" nillable="true" ma:taxonomy="true" ma:internalName="lcf76f155ced4ddcb4097134ff3c332f" ma:taxonomyFieldName="MediaServiceImageTags" ma:displayName="Image Tags" ma:readOnly="false" ma:fieldId="{5cf76f15-5ced-4ddc-b409-7134ff3c332f}" ma:taxonomyMulti="true" ma:sspId="ee8a0f17-d68e-4b2e-8396-6319c23911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4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A622C7-B84F-4DAA-BBE6-EA7C73CA2C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683D98-02B8-436D-86E5-E58CB6982F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f781cc-1149-48aa-9162-512ac604eafb"/>
    <ds:schemaRef ds:uri="5a66a50f-8079-4b93-bf09-bc3953aaa3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347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Chapter 5 – Count Controlled Loops FOR </vt:lpstr>
      <vt:lpstr>What is an FOR loop?</vt:lpstr>
      <vt:lpstr>Example 1</vt:lpstr>
      <vt:lpstr>Example 2</vt:lpstr>
      <vt:lpstr>Structure Charts Re-visited</vt:lpstr>
    </vt:vector>
  </TitlesOfParts>
  <Company>BHASVIC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Intro to C</dc:title>
  <dc:creator>USER</dc:creator>
  <cp:lastModifiedBy>Jack Griffiths</cp:lastModifiedBy>
  <cp:revision>77</cp:revision>
  <dcterms:created xsi:type="dcterms:W3CDTF">2011-09-13T14:30:53Z</dcterms:created>
  <dcterms:modified xsi:type="dcterms:W3CDTF">2024-07-01T12:35:25Z</dcterms:modified>
</cp:coreProperties>
</file>