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223DC7-19BC-4927-8C02-C4C5C338FE4C}" v="8" dt="2024-06-28T12:11:38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F8223DC7-19BC-4927-8C02-C4C5C338FE4C}"/>
    <pc:docChg chg="undo custSel delSld modSld">
      <pc:chgData name="Jack Griffiths" userId="1c57746c-d55f-46ec-a6b0-f12b15460f68" providerId="ADAL" clId="{F8223DC7-19BC-4927-8C02-C4C5C338FE4C}" dt="2024-06-28T12:11:50.959" v="312" actId="47"/>
      <pc:docMkLst>
        <pc:docMk/>
      </pc:docMkLst>
      <pc:sldChg chg="delSp modSp mod modClrScheme chgLayout">
        <pc:chgData name="Jack Griffiths" userId="1c57746c-d55f-46ec-a6b0-f12b15460f68" providerId="ADAL" clId="{F8223DC7-19BC-4927-8C02-C4C5C338FE4C}" dt="2024-06-25T08:42:56.259" v="81" actId="20577"/>
        <pc:sldMkLst>
          <pc:docMk/>
          <pc:sldMk cId="1006522462" sldId="256"/>
        </pc:sldMkLst>
        <pc:spChg chg="mod ord">
          <ac:chgData name="Jack Griffiths" userId="1c57746c-d55f-46ec-a6b0-f12b15460f68" providerId="ADAL" clId="{F8223DC7-19BC-4927-8C02-C4C5C338FE4C}" dt="2024-06-25T08:42:56.259" v="81" actId="20577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F8223DC7-19BC-4927-8C02-C4C5C338FE4C}" dt="2024-06-25T08:42:38.458" v="5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addSp delSp modSp mod">
        <pc:chgData name="Jack Griffiths" userId="1c57746c-d55f-46ec-a6b0-f12b15460f68" providerId="ADAL" clId="{F8223DC7-19BC-4927-8C02-C4C5C338FE4C}" dt="2024-06-28T12:06:47.759" v="120" actId="14100"/>
        <pc:sldMkLst>
          <pc:docMk/>
          <pc:sldMk cId="285743770" sldId="257"/>
        </pc:sldMkLst>
        <pc:spChg chg="mod">
          <ac:chgData name="Jack Griffiths" userId="1c57746c-d55f-46ec-a6b0-f12b15460f68" providerId="ADAL" clId="{F8223DC7-19BC-4927-8C02-C4C5C338FE4C}" dt="2024-06-25T08:42:32.086" v="3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F8223DC7-19BC-4927-8C02-C4C5C338FE4C}" dt="2024-06-28T12:06:47.759" v="120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8223DC7-19BC-4927-8C02-C4C5C338FE4C}" dt="2024-06-19T12:04:12.897" v="0" actId="478"/>
          <ac:picMkLst>
            <pc:docMk/>
            <pc:sldMk cId="285743770" sldId="257"/>
            <ac:picMk id="8" creationId="{BF429A5E-D54C-F89F-56C3-550525DB4E26}"/>
          </ac:picMkLst>
        </pc:picChg>
        <pc:picChg chg="add mod">
          <ac:chgData name="Jack Griffiths" userId="1c57746c-d55f-46ec-a6b0-f12b15460f68" providerId="ADAL" clId="{F8223DC7-19BC-4927-8C02-C4C5C338FE4C}" dt="2024-06-19T12:04:16.829" v="2" actId="1076"/>
          <ac:picMkLst>
            <pc:docMk/>
            <pc:sldMk cId="285743770" sldId="257"/>
            <ac:picMk id="10" creationId="{381BC120-8EA2-80AE-E83B-092EDBB222C1}"/>
          </ac:picMkLst>
        </pc:picChg>
      </pc:sldChg>
      <pc:sldChg chg="addSp delSp modSp mod">
        <pc:chgData name="Jack Griffiths" userId="1c57746c-d55f-46ec-a6b0-f12b15460f68" providerId="ADAL" clId="{F8223DC7-19BC-4927-8C02-C4C5C338FE4C}" dt="2024-06-28T12:06:59.539" v="123" actId="1076"/>
        <pc:sldMkLst>
          <pc:docMk/>
          <pc:sldMk cId="2308492581" sldId="258"/>
        </pc:sldMkLst>
        <pc:spChg chg="mod">
          <ac:chgData name="Jack Griffiths" userId="1c57746c-d55f-46ec-a6b0-f12b15460f68" providerId="ADAL" clId="{F8223DC7-19BC-4927-8C02-C4C5C338FE4C}" dt="2024-06-25T08:42:32.086" v="3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F8223DC7-19BC-4927-8C02-C4C5C338FE4C}" dt="2024-06-28T12:06:59.539" v="123" actId="1076"/>
          <ac:spMkLst>
            <pc:docMk/>
            <pc:sldMk cId="2308492581" sldId="258"/>
            <ac:spMk id="3" creationId="{98ABE67F-4605-1122-CA43-5BD4B3C2B5C2}"/>
          </ac:spMkLst>
        </pc:spChg>
        <pc:picChg chg="add del mod">
          <ac:chgData name="Jack Griffiths" userId="1c57746c-d55f-46ec-a6b0-f12b15460f68" providerId="ADAL" clId="{F8223DC7-19BC-4927-8C02-C4C5C338FE4C}" dt="2024-06-28T12:06:51.575" v="121" actId="478"/>
          <ac:picMkLst>
            <pc:docMk/>
            <pc:sldMk cId="2308492581" sldId="258"/>
            <ac:picMk id="4" creationId="{053AFE2A-72FC-9EF0-5CBD-65FDF46CF13A}"/>
          </ac:picMkLst>
        </pc:picChg>
        <pc:picChg chg="add mod">
          <ac:chgData name="Jack Griffiths" userId="1c57746c-d55f-46ec-a6b0-f12b15460f68" providerId="ADAL" clId="{F8223DC7-19BC-4927-8C02-C4C5C338FE4C}" dt="2024-06-28T12:06:51.975" v="122"/>
          <ac:picMkLst>
            <pc:docMk/>
            <pc:sldMk cId="2308492581" sldId="258"/>
            <ac:picMk id="5" creationId="{E116C189-6152-A7EC-F405-25D744416FF9}"/>
          </ac:picMkLst>
        </pc:picChg>
        <pc:picChg chg="del">
          <ac:chgData name="Jack Griffiths" userId="1c57746c-d55f-46ec-a6b0-f12b15460f68" providerId="ADAL" clId="{F8223DC7-19BC-4927-8C02-C4C5C338FE4C}" dt="2024-06-28T12:06:29.638" v="117" actId="21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F8223DC7-19BC-4927-8C02-C4C5C338FE4C}" dt="2024-06-28T12:11:21.413" v="307" actId="404"/>
        <pc:sldMkLst>
          <pc:docMk/>
          <pc:sldMk cId="861955314" sldId="259"/>
        </pc:sldMkLst>
        <pc:spChg chg="mod">
          <ac:chgData name="Jack Griffiths" userId="1c57746c-d55f-46ec-a6b0-f12b15460f68" providerId="ADAL" clId="{F8223DC7-19BC-4927-8C02-C4C5C338FE4C}" dt="2024-06-25T08:42:32.086" v="3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F8223DC7-19BC-4927-8C02-C4C5C338FE4C}" dt="2024-06-28T12:11:21.413" v="307" actId="404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F8223DC7-19BC-4927-8C02-C4C5C338FE4C}" dt="2024-06-28T12:07:02.863" v="125"/>
          <ac:picMkLst>
            <pc:docMk/>
            <pc:sldMk cId="861955314" sldId="259"/>
            <ac:picMk id="3" creationId="{8236C201-534B-0EF6-592D-7399CF0D7A5F}"/>
          </ac:picMkLst>
        </pc:picChg>
        <pc:picChg chg="del">
          <ac:chgData name="Jack Griffiths" userId="1c57746c-d55f-46ec-a6b0-f12b15460f68" providerId="ADAL" clId="{F8223DC7-19BC-4927-8C02-C4C5C338FE4C}" dt="2024-06-28T12:07:02.409" v="124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F8223DC7-19BC-4927-8C02-C4C5C338FE4C}" dt="2024-06-28T12:06:02.065" v="114" actId="20577"/>
        <pc:sldMkLst>
          <pc:docMk/>
          <pc:sldMk cId="2044224033" sldId="260"/>
        </pc:sldMkLst>
        <pc:spChg chg="mod">
          <ac:chgData name="Jack Griffiths" userId="1c57746c-d55f-46ec-a6b0-f12b15460f68" providerId="ADAL" clId="{F8223DC7-19BC-4927-8C02-C4C5C338FE4C}" dt="2024-06-25T08:42:32.086" v="3"/>
          <ac:spMkLst>
            <pc:docMk/>
            <pc:sldMk cId="2044224033" sldId="260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F8223DC7-19BC-4927-8C02-C4C5C338FE4C}" dt="2024-06-28T12:05:04.300" v="83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F8223DC7-19BC-4927-8C02-C4C5C338FE4C}" dt="2024-06-28T12:06:02.065" v="114" actId="20577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F8223DC7-19BC-4927-8C02-C4C5C338FE4C}" dt="2024-06-28T12:05:20.243" v="90"/>
          <ac:picMkLst>
            <pc:docMk/>
            <pc:sldMk cId="2044224033" sldId="260"/>
            <ac:picMk id="3" creationId="{34562532-60B8-635F-3D5E-75944CEB5910}"/>
          </ac:picMkLst>
        </pc:picChg>
        <pc:picChg chg="del">
          <ac:chgData name="Jack Griffiths" userId="1c57746c-d55f-46ec-a6b0-f12b15460f68" providerId="ADAL" clId="{F8223DC7-19BC-4927-8C02-C4C5C338FE4C}" dt="2024-06-28T12:05:14.494" v="89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addSp delSp modSp mod">
        <pc:chgData name="Jack Griffiths" userId="1c57746c-d55f-46ec-a6b0-f12b15460f68" providerId="ADAL" clId="{F8223DC7-19BC-4927-8C02-C4C5C338FE4C}" dt="2024-06-28T12:11:47.480" v="311" actId="12"/>
        <pc:sldMkLst>
          <pc:docMk/>
          <pc:sldMk cId="2854068941" sldId="262"/>
        </pc:sldMkLst>
        <pc:spChg chg="mod">
          <ac:chgData name="Jack Griffiths" userId="1c57746c-d55f-46ec-a6b0-f12b15460f68" providerId="ADAL" clId="{F8223DC7-19BC-4927-8C02-C4C5C338FE4C}" dt="2024-06-25T08:42:32.086" v="3"/>
          <ac:spMkLst>
            <pc:docMk/>
            <pc:sldMk cId="2854068941" sldId="262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F8223DC7-19BC-4927-8C02-C4C5C338FE4C}" dt="2024-06-28T12:11:28.942" v="308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F8223DC7-19BC-4927-8C02-C4C5C338FE4C}" dt="2024-06-28T12:11:47.480" v="311" actId="12"/>
          <ac:graphicFrameMkLst>
            <pc:docMk/>
            <pc:sldMk cId="2854068941" sldId="262"/>
            <ac:graphicFrameMk id="7" creationId="{2085F5E2-FDE6-033D-9E5F-361A90E0EA18}"/>
          </ac:graphicFrameMkLst>
        </pc:graphicFrameChg>
        <pc:picChg chg="add del mod">
          <ac:chgData name="Jack Griffiths" userId="1c57746c-d55f-46ec-a6b0-f12b15460f68" providerId="ADAL" clId="{F8223DC7-19BC-4927-8C02-C4C5C338FE4C}" dt="2024-06-28T12:06:26.833" v="116" actId="21"/>
          <ac:picMkLst>
            <pc:docMk/>
            <pc:sldMk cId="2854068941" sldId="262"/>
            <ac:picMk id="3" creationId="{9BF7175E-4D23-350F-1F85-CB935DF6135A}"/>
          </ac:picMkLst>
        </pc:picChg>
      </pc:sldChg>
      <pc:sldChg chg="modSp del">
        <pc:chgData name="Jack Griffiths" userId="1c57746c-d55f-46ec-a6b0-f12b15460f68" providerId="ADAL" clId="{F8223DC7-19BC-4927-8C02-C4C5C338FE4C}" dt="2024-06-28T12:11:50.959" v="312" actId="47"/>
        <pc:sldMkLst>
          <pc:docMk/>
          <pc:sldMk cId="2355195635" sldId="263"/>
        </pc:sldMkLst>
        <pc:spChg chg="mod">
          <ac:chgData name="Jack Griffiths" userId="1c57746c-d55f-46ec-a6b0-f12b15460f68" providerId="ADAL" clId="{F8223DC7-19BC-4927-8C02-C4C5C338FE4C}" dt="2024-06-25T08:42:32.086" v="3"/>
          <ac:spMkLst>
            <pc:docMk/>
            <pc:sldMk cId="2355195635" sldId="263"/>
            <ac:spMk id="2" creationId="{04458A70-0291-54D1-D040-52B973536B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352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75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79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6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73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90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5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87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9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4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2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1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Structures – </a:t>
            </a:r>
            <a:r>
              <a:rPr lang="en-GB"/>
              <a:t>2D Arrays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472630-3BCC-EC8E-EC90-10EB620A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771" y="484093"/>
            <a:ext cx="3572449" cy="543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5689"/>
              </p:ext>
            </p:extLst>
          </p:nvPr>
        </p:nvGraphicFramePr>
        <p:xfrm>
          <a:off x="5912110" y="1274236"/>
          <a:ext cx="5441689" cy="501040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4168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775520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23488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for the student number and than for 6 scores. After that asks again for a student number and again for 5 scores. After that it outputs the averages of the scores of both the students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seperately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81BC120-8EA2-80AE-E83B-092EDBB2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073911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03371"/>
              </p:ext>
            </p:extLst>
          </p:nvPr>
        </p:nvGraphicFramePr>
        <p:xfrm>
          <a:off x="6369269" y="1690688"/>
          <a:ext cx="4984531" cy="39196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453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244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92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for the student number and than for 6 scores. After that asks again for a student number and again for 5 scores. After that it outputs the averages of the scores of both the students </a:t>
                      </a:r>
                      <a:r>
                        <a:rPr lang="en-GB" dirty="0" err="1">
                          <a:solidFill>
                            <a:schemeClr val="accent1"/>
                          </a:solidFill>
                        </a:rPr>
                        <a:t>seperately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5244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25946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232634" y="1074181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6C189-6152-A7EC-F405-25D74441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073911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11971"/>
              </p:ext>
            </p:extLst>
          </p:nvPr>
        </p:nvGraphicFramePr>
        <p:xfrm>
          <a:off x="5912112" y="1274236"/>
          <a:ext cx="5441688" cy="50104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441688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92317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1809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are the names of the variables being used? </a:t>
                      </a:r>
                      <a:r>
                        <a:rPr lang="en-GB" sz="2400" dirty="0" err="1">
                          <a:solidFill>
                            <a:schemeClr val="accent1"/>
                          </a:solidFill>
                        </a:rPr>
                        <a:t>iD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, score and average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types do they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4-23 to explain what each line of code does.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Draw a table that shows the “shape” of the array.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Label each cell of the table with how they would be indexed.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236C201-534B-0EF6-592D-7399CF0D7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073911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ABEFA-689F-2B89-806E-095AD7E5F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075764"/>
            <a:ext cx="8487784" cy="41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3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0AB67-2078-34AF-B381-D3C44914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07662"/>
              </p:ext>
            </p:extLst>
          </p:nvPr>
        </p:nvGraphicFramePr>
        <p:xfrm>
          <a:off x="1498599" y="1955270"/>
          <a:ext cx="9569454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4909">
                  <a:extLst>
                    <a:ext uri="{9D8B030D-6E8A-4147-A177-3AD203B41FA5}">
                      <a16:colId xmlns:a16="http://schemas.microsoft.com/office/drawing/2014/main" val="1201581329"/>
                    </a:ext>
                  </a:extLst>
                </a:gridCol>
                <a:gridCol w="1594909">
                  <a:extLst>
                    <a:ext uri="{9D8B030D-6E8A-4147-A177-3AD203B41FA5}">
                      <a16:colId xmlns:a16="http://schemas.microsoft.com/office/drawing/2014/main" val="774896230"/>
                    </a:ext>
                  </a:extLst>
                </a:gridCol>
                <a:gridCol w="1594909">
                  <a:extLst>
                    <a:ext uri="{9D8B030D-6E8A-4147-A177-3AD203B41FA5}">
                      <a16:colId xmlns:a16="http://schemas.microsoft.com/office/drawing/2014/main" val="3563503573"/>
                    </a:ext>
                  </a:extLst>
                </a:gridCol>
                <a:gridCol w="1594909">
                  <a:extLst>
                    <a:ext uri="{9D8B030D-6E8A-4147-A177-3AD203B41FA5}">
                      <a16:colId xmlns:a16="http://schemas.microsoft.com/office/drawing/2014/main" val="236037773"/>
                    </a:ext>
                  </a:extLst>
                </a:gridCol>
                <a:gridCol w="1594909">
                  <a:extLst>
                    <a:ext uri="{9D8B030D-6E8A-4147-A177-3AD203B41FA5}">
                      <a16:colId xmlns:a16="http://schemas.microsoft.com/office/drawing/2014/main" val="1212780417"/>
                    </a:ext>
                  </a:extLst>
                </a:gridCol>
                <a:gridCol w="1594909">
                  <a:extLst>
                    <a:ext uri="{9D8B030D-6E8A-4147-A177-3AD203B41FA5}">
                      <a16:colId xmlns:a16="http://schemas.microsoft.com/office/drawing/2014/main" val="3357238420"/>
                    </a:ext>
                  </a:extLst>
                </a:gridCol>
              </a:tblGrid>
              <a:tr h="1473730">
                <a:tc>
                  <a:txBody>
                    <a:bodyPr/>
                    <a:lstStyle/>
                    <a:p>
                      <a:r>
                        <a:rPr lang="en-GB" dirty="0"/>
                        <a:t>Student number of first student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Students[0][0]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 1 of student 1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Students[0][1]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 2 of student 1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Students[0][2]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 3 of student 1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Students[0][3]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 4 of student 1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Students[0][4]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 5 of student 1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Students[0][5]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649"/>
                  </a:ext>
                </a:extLst>
              </a:tr>
              <a:tr h="1473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 number of second student</a:t>
                      </a:r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Students[1][0]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Score 1 of student 2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Students[1][1]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Score 2 of student 2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Students[2][1]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Score 3 of student 2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Students[3][1]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Score 2 of student 2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Students[4][1]</a:t>
                      </a:r>
                    </a:p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Score 5 of student 2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Students[5][1]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765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41A4F1-897F-6C2A-9343-3668B38ED524}"/>
              </a:ext>
            </a:extLst>
          </p:cNvPr>
          <p:cNvSpPr txBox="1"/>
          <p:nvPr/>
        </p:nvSpPr>
        <p:spPr>
          <a:xfrm>
            <a:off x="5626964" y="8386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2F4C5-7A88-852C-A187-13C295124E0D}"/>
              </a:ext>
            </a:extLst>
          </p:cNvPr>
          <p:cNvSpPr txBox="1"/>
          <p:nvPr/>
        </p:nvSpPr>
        <p:spPr>
          <a:xfrm>
            <a:off x="104775" y="324433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column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2E8D7-43ED-3322-F75F-1C5E220A0D49}"/>
              </a:ext>
            </a:extLst>
          </p:cNvPr>
          <p:cNvSpPr txBox="1"/>
          <p:nvPr/>
        </p:nvSpPr>
        <p:spPr>
          <a:xfrm>
            <a:off x="2031999" y="4693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students[2][6]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5A24E-5CBB-99B2-9CCB-41A09A85D111}"/>
              </a:ext>
            </a:extLst>
          </p:cNvPr>
          <p:cNvSpPr txBox="1"/>
          <p:nvPr/>
        </p:nvSpPr>
        <p:spPr>
          <a:xfrm>
            <a:off x="1184089" y="25527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3014B-C486-7348-A4F1-A28619F37CAE}"/>
              </a:ext>
            </a:extLst>
          </p:cNvPr>
          <p:cNvSpPr txBox="1"/>
          <p:nvPr/>
        </p:nvSpPr>
        <p:spPr>
          <a:xfrm>
            <a:off x="2136589" y="15276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E6532C-0846-EE15-6FE6-3596AB8B2CB0}"/>
              </a:ext>
            </a:extLst>
          </p:cNvPr>
          <p:cNvSpPr txBox="1"/>
          <p:nvPr/>
        </p:nvSpPr>
        <p:spPr>
          <a:xfrm>
            <a:off x="1121454" y="40862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DE6F3-F371-3BCE-C129-700DA0B8C8B4}"/>
              </a:ext>
            </a:extLst>
          </p:cNvPr>
          <p:cNvSpPr txBox="1"/>
          <p:nvPr/>
        </p:nvSpPr>
        <p:spPr>
          <a:xfrm>
            <a:off x="3716152" y="14644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BC089-7916-7601-A068-3B7FA85748BB}"/>
              </a:ext>
            </a:extLst>
          </p:cNvPr>
          <p:cNvSpPr txBox="1"/>
          <p:nvPr/>
        </p:nvSpPr>
        <p:spPr>
          <a:xfrm>
            <a:off x="5293404" y="1453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28A71-2371-AFB9-754D-C825C16B779F}"/>
              </a:ext>
            </a:extLst>
          </p:cNvPr>
          <p:cNvSpPr txBox="1"/>
          <p:nvPr/>
        </p:nvSpPr>
        <p:spPr>
          <a:xfrm>
            <a:off x="7007904" y="14534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1917D-08CA-8234-17FA-058F64E151C5}"/>
              </a:ext>
            </a:extLst>
          </p:cNvPr>
          <p:cNvSpPr txBox="1"/>
          <p:nvPr/>
        </p:nvSpPr>
        <p:spPr>
          <a:xfrm>
            <a:off x="8658225" y="152769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B88CB7-F838-DC15-4C13-9AA4E6E587BA}"/>
              </a:ext>
            </a:extLst>
          </p:cNvPr>
          <p:cNvSpPr txBox="1"/>
          <p:nvPr/>
        </p:nvSpPr>
        <p:spPr>
          <a:xfrm>
            <a:off x="10151291" y="15166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8364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99447"/>
              </p:ext>
            </p:extLst>
          </p:nvPr>
        </p:nvGraphicFramePr>
        <p:xfrm>
          <a:off x="5912111" y="1274236"/>
          <a:ext cx="5354603" cy="501123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54603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34453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675954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Edit the program so that 4 scores are stored. The program should then use a loop to show the user the outputs stated below:</a:t>
                      </a:r>
                      <a:br>
                        <a:rPr lang="en-GB" sz="2400" dirty="0"/>
                      </a:br>
                      <a:endParaRPr lang="en-GB" sz="2400" dirty="0"/>
                    </a:p>
                    <a:p>
                      <a:pPr marL="0" lvl="0" indent="0">
                        <a:buNone/>
                      </a:pPr>
                      <a:r>
                        <a:rPr lang="en-GB" sz="2400" b="1" dirty="0"/>
                        <a:t>Requirements:</a:t>
                      </a:r>
                      <a:endParaRPr lang="en-GB" sz="2400" dirty="0"/>
                    </a:p>
                    <a:p>
                      <a:pPr lvl="0"/>
                      <a:r>
                        <a:rPr lang="en-GB" sz="2400" dirty="0"/>
                        <a:t>The average score for each student is output to the user</a:t>
                      </a:r>
                    </a:p>
                    <a:p>
                      <a:pPr lvl="0"/>
                      <a:r>
                        <a:rPr lang="en-GB" sz="2400" dirty="0"/>
                        <a:t>The program finds and shows:</a:t>
                      </a:r>
                    </a:p>
                    <a:p>
                      <a:pPr lvl="1"/>
                      <a:r>
                        <a:rPr lang="en-GB" sz="2000" dirty="0"/>
                        <a:t>The highest score in the list, and which student achieved it</a:t>
                      </a:r>
                    </a:p>
                    <a:p>
                      <a:pPr lvl="1"/>
                      <a:r>
                        <a:rPr lang="en-GB" sz="2000" dirty="0"/>
                        <a:t>The lowest score in the list, and which student achieved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4562532-60B8-635F-3D5E-75944CEB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6"/>
            <a:ext cx="5073911" cy="50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BD4FD-1EAC-733A-61FD-82AA74182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54" y="462579"/>
            <a:ext cx="5435662" cy="4733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BDBA7-EFFA-F0A9-5E1E-44002577D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387" y="742278"/>
            <a:ext cx="4753098" cy="46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44642"/>
              </p:ext>
            </p:extLst>
          </p:nvPr>
        </p:nvGraphicFramePr>
        <p:xfrm>
          <a:off x="838200" y="1350693"/>
          <a:ext cx="10515600" cy="44262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4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000" dirty="0"/>
                        <a:t>Write a treasure finding game. </a:t>
                      </a:r>
                      <a:br>
                        <a:rPr lang="en-GB" sz="2000" dirty="0"/>
                      </a:br>
                      <a:br>
                        <a:rPr lang="en-GB" sz="2000" dirty="0"/>
                      </a:br>
                      <a:r>
                        <a:rPr lang="en-GB" sz="2000" b="1" dirty="0"/>
                        <a:t>Requirements: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program should randomly generate an X into a 2D array called map[10][10]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program should display the whole array  as a grid, filled with hyphens (-’s)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user should guess coordinates to check e.g. 3,4 (row 3, col 4)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program should make sure the coordinates are in range (e.g. only 1-10) and get them to be re-entered if not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program should either display the map array with the X showing in the location (to show the treasure is found) OR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Display a O to show the treasure isn’t there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user is allowed to keep guessing until the treasure is found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1474</TotalTime>
  <Words>541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Poppins</vt:lpstr>
      <vt:lpstr>Roboto</vt:lpstr>
      <vt:lpstr>BHASVIC Red</vt:lpstr>
      <vt:lpstr>Data Structures – 2D Arrays</vt:lpstr>
      <vt:lpstr>Predict </vt:lpstr>
      <vt:lpstr>Run</vt:lpstr>
      <vt:lpstr>Investigate</vt:lpstr>
      <vt:lpstr>PowerPoint Presentation</vt:lpstr>
      <vt:lpstr>PowerPoint Presentation</vt:lpstr>
      <vt:lpstr>Modify</vt:lpstr>
      <vt:lpstr>PowerPoint Presentation</vt:lpstr>
      <vt:lpstr>Make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12</cp:revision>
  <dcterms:created xsi:type="dcterms:W3CDTF">2024-06-17T11:16:38Z</dcterms:created>
  <dcterms:modified xsi:type="dcterms:W3CDTF">2024-10-03T09:20:20Z</dcterms:modified>
</cp:coreProperties>
</file>