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7"/>
  </p:notesMasterIdLst>
  <p:sldIdLst>
    <p:sldId id="256" r:id="rId4"/>
    <p:sldId id="293" r:id="rId5"/>
    <p:sldId id="27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9B1830-985D-4AF9-BA37-B226E1875B4E}" v="1" dt="2024-06-28T12:06:21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22" autoAdjust="0"/>
    <p:restoredTop sz="94660"/>
  </p:normalViewPr>
  <p:slideViewPr>
    <p:cSldViewPr>
      <p:cViewPr varScale="1">
        <p:scale>
          <a:sx n="59" d="100"/>
          <a:sy n="59" d="100"/>
        </p:scale>
        <p:origin x="181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Master" Target="slideMasters/slideMaster1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th Hilliard" userId="8fea2fe2-fb09-4f23-8100-5081b1ea736a" providerId="ADAL" clId="{27E86B18-C31F-4142-B265-3B74C24749B3}"/>
    <pc:docChg chg="custSel addSld delSld modSld sldOrd modMainMaster">
      <pc:chgData name="Ruth Hilliard" userId="8fea2fe2-fb09-4f23-8100-5081b1ea736a" providerId="ADAL" clId="{27E86B18-C31F-4142-B265-3B74C24749B3}" dt="2022-10-05T14:05:17.405" v="1066" actId="47"/>
      <pc:docMkLst>
        <pc:docMk/>
      </pc:docMkLst>
      <pc:sldChg chg="modSp mod">
        <pc:chgData name="Ruth Hilliard" userId="8fea2fe2-fb09-4f23-8100-5081b1ea736a" providerId="ADAL" clId="{27E86B18-C31F-4142-B265-3B74C24749B3}" dt="2022-10-05T14:01:38.499" v="888" actId="20577"/>
        <pc:sldMkLst>
          <pc:docMk/>
          <pc:sldMk cId="1966376714" sldId="289"/>
        </pc:sldMkLst>
        <pc:spChg chg="mod">
          <ac:chgData name="Ruth Hilliard" userId="8fea2fe2-fb09-4f23-8100-5081b1ea736a" providerId="ADAL" clId="{27E86B18-C31F-4142-B265-3B74C24749B3}" dt="2022-10-05T14:01:38.499" v="888" actId="20577"/>
          <ac:spMkLst>
            <pc:docMk/>
            <pc:sldMk cId="1966376714" sldId="289"/>
            <ac:spMk id="3" creationId="{00000000-0000-0000-0000-000000000000}"/>
          </ac:spMkLst>
        </pc:spChg>
      </pc:sldChg>
      <pc:sldChg chg="del">
        <pc:chgData name="Ruth Hilliard" userId="8fea2fe2-fb09-4f23-8100-5081b1ea736a" providerId="ADAL" clId="{27E86B18-C31F-4142-B265-3B74C24749B3}" dt="2022-10-05T13:57:50.505" v="411" actId="47"/>
        <pc:sldMkLst>
          <pc:docMk/>
          <pc:sldMk cId="2995601533" sldId="291"/>
        </pc:sldMkLst>
      </pc:sldChg>
      <pc:sldChg chg="modSp new del mod">
        <pc:chgData name="Ruth Hilliard" userId="8fea2fe2-fb09-4f23-8100-5081b1ea736a" providerId="ADAL" clId="{27E86B18-C31F-4142-B265-3B74C24749B3}" dt="2022-10-05T14:05:17.405" v="1066" actId="47"/>
        <pc:sldMkLst>
          <pc:docMk/>
          <pc:sldMk cId="184431030" sldId="294"/>
        </pc:sldMkLst>
        <pc:spChg chg="mod">
          <ac:chgData name="Ruth Hilliard" userId="8fea2fe2-fb09-4f23-8100-5081b1ea736a" providerId="ADAL" clId="{27E86B18-C31F-4142-B265-3B74C24749B3}" dt="2022-10-05T13:58:00.891" v="422" actId="20577"/>
          <ac:spMkLst>
            <pc:docMk/>
            <pc:sldMk cId="184431030" sldId="294"/>
            <ac:spMk id="2" creationId="{E64C48E3-9425-5544-FAD3-B1C0BECC8052}"/>
          </ac:spMkLst>
        </pc:spChg>
      </pc:sldChg>
      <pc:sldChg chg="addSp delSp modSp add mod ord">
        <pc:chgData name="Ruth Hilliard" userId="8fea2fe2-fb09-4f23-8100-5081b1ea736a" providerId="ADAL" clId="{27E86B18-C31F-4142-B265-3B74C24749B3}" dt="2022-10-05T14:05:05.740" v="1065" actId="1076"/>
        <pc:sldMkLst>
          <pc:docMk/>
          <pc:sldMk cId="1523940953" sldId="295"/>
        </pc:sldMkLst>
        <pc:spChg chg="add mod">
          <ac:chgData name="Ruth Hilliard" userId="8fea2fe2-fb09-4f23-8100-5081b1ea736a" providerId="ADAL" clId="{27E86B18-C31F-4142-B265-3B74C24749B3}" dt="2022-10-05T14:05:05.740" v="1065" actId="1076"/>
          <ac:spMkLst>
            <pc:docMk/>
            <pc:sldMk cId="1523940953" sldId="295"/>
            <ac:spMk id="4" creationId="{10E89EE3-32B4-2E9B-917C-4731D46B85EC}"/>
          </ac:spMkLst>
        </pc:spChg>
        <pc:picChg chg="del">
          <ac:chgData name="Ruth Hilliard" userId="8fea2fe2-fb09-4f23-8100-5081b1ea736a" providerId="ADAL" clId="{27E86B18-C31F-4142-B265-3B74C24749B3}" dt="2022-10-05T14:01:56.995" v="893" actId="478"/>
          <ac:picMkLst>
            <pc:docMk/>
            <pc:sldMk cId="1523940953" sldId="295"/>
            <ac:picMk id="3" creationId="{00000000-0000-0000-0000-000000000000}"/>
          </ac:picMkLst>
        </pc:picChg>
        <pc:picChg chg="del">
          <ac:chgData name="Ruth Hilliard" userId="8fea2fe2-fb09-4f23-8100-5081b1ea736a" providerId="ADAL" clId="{27E86B18-C31F-4142-B265-3B74C24749B3}" dt="2022-10-05T14:01:53.768" v="892" actId="478"/>
          <ac:picMkLst>
            <pc:docMk/>
            <pc:sldMk cId="1523940953" sldId="295"/>
            <ac:picMk id="5" creationId="{00000000-0000-0000-0000-000000000000}"/>
          </ac:picMkLst>
        </pc:picChg>
      </pc:sldChg>
      <pc:sldMasterChg chg="modSp mod modSldLayout">
        <pc:chgData name="Ruth Hilliard" userId="8fea2fe2-fb09-4f23-8100-5081b1ea736a" providerId="ADAL" clId="{27E86B18-C31F-4142-B265-3B74C24749B3}" dt="2022-10-05T13:54:53.788" v="67" actId="29295"/>
        <pc:sldMasterMkLst>
          <pc:docMk/>
          <pc:sldMasterMk cId="1223159759" sldId="2147483648"/>
        </pc:sldMasterMkLst>
        <pc:picChg chg="mod">
          <ac:chgData name="Ruth Hilliard" userId="8fea2fe2-fb09-4f23-8100-5081b1ea736a" providerId="ADAL" clId="{27E86B18-C31F-4142-B265-3B74C24749B3}" dt="2022-10-05T13:54:53.788" v="67" actId="29295"/>
          <ac:picMkLst>
            <pc:docMk/>
            <pc:sldMasterMk cId="1223159759" sldId="2147483648"/>
            <ac:picMk id="7" creationId="{00000000-0000-0000-0000-000000000000}"/>
          </ac:picMkLst>
        </pc:picChg>
        <pc:sldLayoutChg chg="modSp mod">
          <pc:chgData name="Ruth Hilliard" userId="8fea2fe2-fb09-4f23-8100-5081b1ea736a" providerId="ADAL" clId="{27E86B18-C31F-4142-B265-3B74C24749B3}" dt="2022-10-05T13:54:37.557" v="65" actId="1035"/>
          <pc:sldLayoutMkLst>
            <pc:docMk/>
            <pc:sldMasterMk cId="1223159759" sldId="2147483648"/>
            <pc:sldLayoutMk cId="1388104047" sldId="2147483649"/>
          </pc:sldLayoutMkLst>
          <pc:picChg chg="mod">
            <ac:chgData name="Ruth Hilliard" userId="8fea2fe2-fb09-4f23-8100-5081b1ea736a" providerId="ADAL" clId="{27E86B18-C31F-4142-B265-3B74C24749B3}" dt="2022-10-05T13:54:37.557" v="65" actId="1035"/>
            <ac:picMkLst>
              <pc:docMk/>
              <pc:sldMasterMk cId="1223159759" sldId="2147483648"/>
              <pc:sldLayoutMk cId="1388104047" sldId="2147483649"/>
              <ac:picMk id="7" creationId="{00000000-0000-0000-0000-000000000000}"/>
            </ac:picMkLst>
          </pc:picChg>
        </pc:sldLayoutChg>
      </pc:sldMasterChg>
    </pc:docChg>
  </pc:docChgLst>
  <pc:docChgLst>
    <pc:chgData name="Ruth Hilliard" userId="8fea2fe2-fb09-4f23-8100-5081b1ea736a" providerId="ADAL" clId="{EC262AB7-4408-4CA8-8CDF-C1192CFAD618}"/>
    <pc:docChg chg="modSld">
      <pc:chgData name="Ruth Hilliard" userId="8fea2fe2-fb09-4f23-8100-5081b1ea736a" providerId="ADAL" clId="{EC262AB7-4408-4CA8-8CDF-C1192CFAD618}" dt="2024-06-17T10:27:25.039" v="3" actId="20577"/>
      <pc:docMkLst>
        <pc:docMk/>
      </pc:docMkLst>
      <pc:sldChg chg="modSp mod">
        <pc:chgData name="Ruth Hilliard" userId="8fea2fe2-fb09-4f23-8100-5081b1ea736a" providerId="ADAL" clId="{EC262AB7-4408-4CA8-8CDF-C1192CFAD618}" dt="2024-06-17T10:27:25.039" v="3" actId="20577"/>
        <pc:sldMkLst>
          <pc:docMk/>
          <pc:sldMk cId="2376607196" sldId="256"/>
        </pc:sldMkLst>
        <pc:spChg chg="mod">
          <ac:chgData name="Ruth Hilliard" userId="8fea2fe2-fb09-4f23-8100-5081b1ea736a" providerId="ADAL" clId="{EC262AB7-4408-4CA8-8CDF-C1192CFAD618}" dt="2024-06-17T10:27:25.039" v="3" actId="20577"/>
          <ac:spMkLst>
            <pc:docMk/>
            <pc:sldMk cId="2376607196" sldId="256"/>
            <ac:spMk id="2" creationId="{00000000-0000-0000-0000-000000000000}"/>
          </ac:spMkLst>
        </pc:spChg>
      </pc:sldChg>
    </pc:docChg>
  </pc:docChgLst>
  <pc:docChgLst>
    <pc:chgData name="Jack Griffiths" userId="1c57746c-d55f-46ec-a6b0-f12b15460f68" providerId="ADAL" clId="{EB9B1830-985D-4AF9-BA37-B226E1875B4E}"/>
    <pc:docChg chg="delSld modSld">
      <pc:chgData name="Jack Griffiths" userId="1c57746c-d55f-46ec-a6b0-f12b15460f68" providerId="ADAL" clId="{EB9B1830-985D-4AF9-BA37-B226E1875B4E}" dt="2024-07-01T06:59:20.316" v="4" actId="47"/>
      <pc:docMkLst>
        <pc:docMk/>
      </pc:docMkLst>
      <pc:sldChg chg="del">
        <pc:chgData name="Jack Griffiths" userId="1c57746c-d55f-46ec-a6b0-f12b15460f68" providerId="ADAL" clId="{EB9B1830-985D-4AF9-BA37-B226E1875B4E}" dt="2024-07-01T06:59:16.356" v="1" actId="47"/>
        <pc:sldMkLst>
          <pc:docMk/>
          <pc:sldMk cId="1790658750" sldId="286"/>
        </pc:sldMkLst>
      </pc:sldChg>
      <pc:sldChg chg="del">
        <pc:chgData name="Jack Griffiths" userId="1c57746c-d55f-46ec-a6b0-f12b15460f68" providerId="ADAL" clId="{EB9B1830-985D-4AF9-BA37-B226E1875B4E}" dt="2024-07-01T06:59:18.121" v="2" actId="47"/>
        <pc:sldMkLst>
          <pc:docMk/>
          <pc:sldMk cId="1670080224" sldId="287"/>
        </pc:sldMkLst>
      </pc:sldChg>
      <pc:sldChg chg="addSp modSp del">
        <pc:chgData name="Jack Griffiths" userId="1c57746c-d55f-46ec-a6b0-f12b15460f68" providerId="ADAL" clId="{EB9B1830-985D-4AF9-BA37-B226E1875B4E}" dt="2024-07-01T06:59:19.409" v="3" actId="47"/>
        <pc:sldMkLst>
          <pc:docMk/>
          <pc:sldMk cId="1966376714" sldId="289"/>
        </pc:sldMkLst>
        <pc:spChg chg="add mod">
          <ac:chgData name="Jack Griffiths" userId="1c57746c-d55f-46ec-a6b0-f12b15460f68" providerId="ADAL" clId="{EB9B1830-985D-4AF9-BA37-B226E1875B4E}" dt="2024-06-28T12:06:21.227" v="0" actId="571"/>
          <ac:spMkLst>
            <pc:docMk/>
            <pc:sldMk cId="1966376714" sldId="289"/>
            <ac:spMk id="4" creationId="{F7193B44-BCFC-81B9-92DC-B2B0DA0F7235}"/>
          </ac:spMkLst>
        </pc:spChg>
      </pc:sldChg>
      <pc:sldChg chg="del">
        <pc:chgData name="Jack Griffiths" userId="1c57746c-d55f-46ec-a6b0-f12b15460f68" providerId="ADAL" clId="{EB9B1830-985D-4AF9-BA37-B226E1875B4E}" dt="2024-07-01T06:59:20.316" v="4" actId="47"/>
        <pc:sldMkLst>
          <pc:docMk/>
          <pc:sldMk cId="1523940953" sldId="29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D559A-0A71-4A68-BE97-761A14B5AC3A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D8C28-7865-4D36-B3B8-91A9D72F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02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E62D3C"/>
              </a:clrFrom>
              <a:clrTo>
                <a:srgbClr val="E62D3C">
                  <a:alpha val="0"/>
                </a:srgbClr>
              </a:clrTo>
            </a:clrChange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5946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492"/>
            <a:ext cx="7772400" cy="902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352" y="1052736"/>
            <a:ext cx="6400800" cy="24641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6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2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A86B70"/>
              </a:clrFrom>
              <a:clrTo>
                <a:srgbClr val="A86B70">
                  <a:alpha val="0"/>
                </a:srgbClr>
              </a:clrTo>
            </a:clrChange>
            <a:lum bright="70000" contrast="-70000"/>
            <a:alphaModFix amt="20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59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1"/>
          </a:xfrm>
        </p:spPr>
        <p:txBody>
          <a:bodyPr>
            <a:normAutofit/>
          </a:bodyPr>
          <a:lstStyle/>
          <a:p>
            <a:r>
              <a:rPr lang="en-GB" b="1" dirty="0"/>
              <a:t>Chapter 7 – 2D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424936" cy="396044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By the end of this chapter you should:</a:t>
            </a:r>
          </a:p>
          <a:p>
            <a:pPr algn="l"/>
            <a:r>
              <a:rPr lang="en-US" dirty="0"/>
              <a:t>•</a:t>
            </a:r>
            <a:r>
              <a:rPr lang="en-US" sz="2800" dirty="0"/>
              <a:t>Understand how arrays are declared and used in C </a:t>
            </a:r>
          </a:p>
          <a:p>
            <a:pPr algn="l"/>
            <a:r>
              <a:rPr lang="en-US" sz="2800" dirty="0"/>
              <a:t>•Be able to use arrays to hold lists of data in programs 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6071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15000" cy="1143000"/>
          </a:xfrm>
        </p:spPr>
        <p:txBody>
          <a:bodyPr/>
          <a:lstStyle/>
          <a:p>
            <a:r>
              <a:rPr lang="en-GB" dirty="0"/>
              <a:t>2D Arrays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6012"/>
            <a:ext cx="8229600" cy="2625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GB" sz="2800" dirty="0"/>
              <a:t>So far, we’ve seen single dimensional arrays used to hold lists of data. </a:t>
            </a:r>
            <a:r>
              <a:rPr lang="en-GB" sz="28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However, you can have arrays with more than one set of indices - a multi dimensional array.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GB" sz="2800" dirty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GB" sz="28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A two-dimensional array can be visualised as a table data structure (obviously it’s not really in a computer’s memory like that but it helps to understand it this abstract way)</a:t>
            </a: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endParaRPr lang="en-GB" sz="2800" dirty="0">
              <a:latin typeface="Calibri" pitchFamily="34" charset="0"/>
              <a:ea typeface="Times New Roman" pitchFamily="18" charset="0"/>
              <a:cs typeface="Calibri" pitchFamily="34" charset="0"/>
            </a:endParaRPr>
          </a:p>
          <a:p>
            <a:pPr marL="0" indent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None/>
            </a:pPr>
            <a:r>
              <a:rPr lang="en-GB" sz="28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They’re declared like this: 	</a:t>
            </a:r>
            <a:r>
              <a:rPr lang="en-GB" sz="28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int </a:t>
            </a:r>
            <a:r>
              <a:rPr lang="en-GB" sz="2800" b="1" dirty="0" err="1">
                <a:latin typeface="Calibri" pitchFamily="34" charset="0"/>
                <a:ea typeface="Times New Roman" pitchFamily="18" charset="0"/>
                <a:cs typeface="Calibri" pitchFamily="34" charset="0"/>
              </a:rPr>
              <a:t>Myarray</a:t>
            </a:r>
            <a:r>
              <a:rPr lang="en-GB" sz="28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 </a:t>
            </a:r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[10]</a:t>
            </a:r>
            <a:r>
              <a:rPr lang="en-GB" sz="2800" b="1" dirty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[2]</a:t>
            </a:r>
            <a:r>
              <a:rPr lang="en-GB" sz="2800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;</a:t>
            </a:r>
            <a:br>
              <a:rPr lang="en-GB" b="1" dirty="0"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endParaRPr lang="en-GB" sz="2800" dirty="0">
              <a:latin typeface="Arial" pitchFamily="34" charset="0"/>
              <a:cs typeface="Arial" pitchFamily="34" charset="0"/>
            </a:endParaRPr>
          </a:p>
          <a:p>
            <a:endParaRPr lang="en-GB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929413"/>
              </p:ext>
            </p:extLst>
          </p:nvPr>
        </p:nvGraphicFramePr>
        <p:xfrm>
          <a:off x="6804248" y="3972974"/>
          <a:ext cx="1728192" cy="234696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829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8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8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dirty="0" err="1">
                          <a:effectLst/>
                        </a:rPr>
                        <a:t>Myarray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70C0"/>
                          </a:solidFill>
                          <a:effectLst/>
                        </a:rPr>
                        <a:t>[0]</a:t>
                      </a:r>
                      <a:endParaRPr lang="en-GB" sz="1400" b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rgbClr val="0070C0"/>
                          </a:solidFill>
                          <a:effectLst/>
                        </a:rPr>
                        <a:t>[1]</a:t>
                      </a:r>
                      <a:endParaRPr lang="en-GB" sz="1400" b="1" dirty="0">
                        <a:solidFill>
                          <a:srgbClr val="0070C0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8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[0]</a:t>
                      </a:r>
                      <a:endParaRPr lang="en-GB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8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[1]</a:t>
                      </a:r>
                      <a:endParaRPr lang="en-GB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8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[2]</a:t>
                      </a:r>
                      <a:endParaRPr lang="en-GB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[3]</a:t>
                      </a:r>
                      <a:endParaRPr lang="en-GB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[4]</a:t>
                      </a:r>
                      <a:endParaRPr lang="en-GB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[5]</a:t>
                      </a:r>
                      <a:endParaRPr lang="en-GB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8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[6]</a:t>
                      </a:r>
                      <a:endParaRPr lang="en-GB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[7]</a:t>
                      </a:r>
                      <a:endParaRPr lang="en-GB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9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[8]</a:t>
                      </a:r>
                      <a:endParaRPr lang="en-GB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>
                          <a:effectLst/>
                        </a:rPr>
                        <a:t> </a:t>
                      </a:r>
                      <a:endParaRPr lang="en-GB" sz="140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9864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[9]</a:t>
                      </a:r>
                      <a:endParaRPr lang="en-GB" sz="1400" b="1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en-GB" sz="1400" dirty="0">
                          <a:effectLst/>
                        </a:rPr>
                        <a:t> </a:t>
                      </a:r>
                      <a:endParaRPr lang="en-GB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67544" y="4087686"/>
            <a:ext cx="583264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solidFill>
                  <a:schemeClr val="accent6">
                    <a:lumMod val="75000"/>
                  </a:schemeClr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The first set of indexes represents the number of ‘rows’ </a:t>
            </a:r>
            <a:r>
              <a:rPr lang="en-GB" sz="20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and </a:t>
            </a:r>
            <a:r>
              <a:rPr lang="en-GB" sz="2000" dirty="0">
                <a:solidFill>
                  <a:srgbClr val="0070C0"/>
                </a:solidFill>
                <a:latin typeface="Calibri" pitchFamily="34" charset="0"/>
                <a:ea typeface="Times New Roman" pitchFamily="18" charset="0"/>
                <a:cs typeface="Calibri" pitchFamily="34" charset="0"/>
              </a:rPr>
              <a:t>the second index is for the ‘columns’</a:t>
            </a:r>
            <a:r>
              <a:rPr lang="en-GB" sz="20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. </a:t>
            </a:r>
            <a:br>
              <a:rPr lang="en-GB" sz="2000" dirty="0">
                <a:latin typeface="Calibri" pitchFamily="34" charset="0"/>
                <a:ea typeface="Times New Roman" pitchFamily="18" charset="0"/>
                <a:cs typeface="Calibri" pitchFamily="34" charset="0"/>
              </a:rPr>
            </a:br>
            <a:endParaRPr lang="en-GB" sz="2000" dirty="0"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sz="2000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This 2D array would be created in memory: </a:t>
            </a:r>
            <a:r>
              <a:rPr lang="en-GB" dirty="0">
                <a:latin typeface="Calibri" pitchFamily="34" charset="0"/>
                <a:ea typeface="Times New Roman" pitchFamily="18" charset="0"/>
                <a:cs typeface="Calibri" pitchFamily="34" charset="0"/>
              </a:rPr>
              <a:t>(although obviously it doesn’t really look like this!) </a:t>
            </a:r>
            <a:endParaRPr lang="en-GB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158" y="86263"/>
            <a:ext cx="3155842" cy="15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08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Example 1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6516215" y="1628800"/>
            <a:ext cx="2400527" cy="4909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solidFill>
                  <a:srgbClr val="00B050"/>
                </a:solidFill>
              </a:rPr>
              <a:t>The array is declared with two indexes – this will have two rows and 6 columns of data </a:t>
            </a:r>
          </a:p>
          <a:p>
            <a:endParaRPr lang="en-US" sz="1800" dirty="0">
              <a:solidFill>
                <a:srgbClr val="00B050"/>
              </a:solidFill>
            </a:endParaRPr>
          </a:p>
          <a:p>
            <a:r>
              <a:rPr lang="en-US" sz="1800" b="1" dirty="0">
                <a:solidFill>
                  <a:srgbClr val="0070C0"/>
                </a:solidFill>
              </a:rPr>
              <a:t>I enter data to the first column of the array (which is going to store each student ID number)</a:t>
            </a:r>
            <a:br>
              <a:rPr lang="en-US" sz="1800" dirty="0">
                <a:solidFill>
                  <a:srgbClr val="00B0F0"/>
                </a:solidFill>
              </a:rPr>
            </a:br>
            <a:endParaRPr lang="en-US" sz="1800" dirty="0">
              <a:solidFill>
                <a:srgbClr val="00B0F0"/>
              </a:solidFill>
            </a:endParaRPr>
          </a:p>
          <a:p>
            <a:r>
              <a:rPr lang="en-US" sz="1800" b="1" dirty="0">
                <a:solidFill>
                  <a:srgbClr val="7030A0"/>
                </a:solidFill>
              </a:rPr>
              <a:t>Then I use a nested loop to read in all 5 scores into that student’s array row</a:t>
            </a:r>
            <a:br>
              <a:rPr lang="en-US" sz="1800" b="1" dirty="0">
                <a:solidFill>
                  <a:srgbClr val="7030A0"/>
                </a:solidFill>
              </a:rPr>
            </a:br>
            <a:endParaRPr lang="en-US" sz="1800" b="1" dirty="0">
              <a:solidFill>
                <a:srgbClr val="7030A0"/>
              </a:solidFill>
            </a:endParaRPr>
          </a:p>
          <a:p>
            <a:r>
              <a:rPr lang="en-US" sz="1800" b="1" dirty="0"/>
              <a:t>The nested loop finished and then my outer loop asks for the next student number</a:t>
            </a:r>
            <a:br>
              <a:rPr lang="en-US" sz="1800" dirty="0">
                <a:solidFill>
                  <a:srgbClr val="7030A0"/>
                </a:solidFill>
              </a:rPr>
            </a:br>
            <a:endParaRPr lang="en-US" sz="1800" dirty="0">
              <a:solidFill>
                <a:srgbClr val="7030A0"/>
              </a:solidFill>
            </a:endParaRPr>
          </a:p>
          <a:p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That number is used as the index number to access a particular element in the array and display the data stored in it on screen </a:t>
            </a:r>
            <a:endParaRPr lang="en-GB" sz="1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519" y="1649125"/>
            <a:ext cx="6264696" cy="457048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students[2][6]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3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0, score = 0, </a:t>
            </a:r>
            <a:r>
              <a:rPr kumimoji="0" lang="en-US" altLang="en-US" sz="13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 2;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printf("Enter student number: ");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scanf("%d",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&amp;students[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][0]</a:t>
            </a: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(score = 1; score &lt; 6; score++) {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printf("Enter score %d: ", score);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scanf("%d", &amp;students[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][score]);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2; i++) {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=0;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for (int j = 1; j &lt; 6;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+= students[i][j];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printf("Student %d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is:%d \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n",students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[i][0], 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avg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/5);</a:t>
            </a:r>
            <a:endParaRPr lang="en-US" altLang="en-US" sz="1300" b="1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15771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95686C1435C4CA72EDF27113A9710" ma:contentTypeVersion="34" ma:contentTypeDescription="Create a new document." ma:contentTypeScope="" ma:versionID="248985e5efc717a7b0a3c4047499a913">
  <xsd:schema xmlns:xsd="http://www.w3.org/2001/XMLSchema" xmlns:xs="http://www.w3.org/2001/XMLSchema" xmlns:p="http://schemas.microsoft.com/office/2006/metadata/properties" xmlns:ns2="23f781cc-1149-48aa-9162-512ac604eafb" xmlns:ns3="5a66a50f-8079-4b93-bf09-bc3953aaa380" targetNamespace="http://schemas.microsoft.com/office/2006/metadata/properties" ma:root="true" ma:fieldsID="f56b589be3f7890abea3659d012ae3fb" ns2:_="" ns3:_="">
    <xsd:import namespace="23f781cc-1149-48aa-9162-512ac604eafb"/>
    <xsd:import namespace="5a66a50f-8079-4b93-bf09-bc3953aaa380"/>
    <xsd:element name="properties">
      <xsd:complexType>
        <xsd:sequence>
          <xsd:element name="documentManagement">
            <xsd:complexType>
              <xsd:all>
                <xsd:element ref="ns2:a4192ee6d54140328fc41e0605e7b5ff" minOccurs="0"/>
                <xsd:element ref="ns2:TaxCatchAll" minOccurs="0"/>
                <xsd:element ref="ns2:afee2ebe049d4eab858650b9fc7db37d" minOccurs="0"/>
                <xsd:element ref="ns2:g219ec798fed4145bddb1974ae6f7c09" minOccurs="0"/>
                <xsd:element ref="ns2:j6c87223aaad4fc7897588eb4d958691" minOccurs="0"/>
                <xsd:element ref="ns2:hc0cac3120ab4e44b5e113c8b836247e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781cc-1149-48aa-9162-512ac604eafb" elementFormDefault="qualified">
    <xsd:import namespace="http://schemas.microsoft.com/office/2006/documentManagement/types"/>
    <xsd:import namespace="http://schemas.microsoft.com/office/infopath/2007/PartnerControls"/>
    <xsd:element name="a4192ee6d54140328fc41e0605e7b5ff" ma:index="9" nillable="true" ma:taxonomy="true" ma:internalName="a4192ee6d54140328fc41e0605e7b5ff" ma:taxonomyFieldName="Topic" ma:displayName="Topic" ma:fieldId="{a4192ee6-d541-4032-8fc4-1e0605e7b5ff}" ma:sspId="ee8a0f17-d68e-4b2e-8396-6319c239116c" ma:termSetId="158c3c6c-aa2c-4520-8b84-b09d2f3d79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967b18c-6420-40af-9996-808e77a17ccb}" ma:internalName="TaxCatchAll" ma:showField="CatchAllData" ma:web="23f781cc-1149-48aa-9162-512ac604ea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ee2ebe049d4eab858650b9fc7db37d" ma:index="12" nillable="true" ma:taxonomy="true" ma:internalName="afee2ebe049d4eab858650b9fc7db37d" ma:taxonomyFieldName="Staff_x0020_Category" ma:displayName="Staff Category" ma:fieldId="{afee2ebe-049d-4eab-8586-50b9fc7db37d}" ma:sspId="ee8a0f17-d68e-4b2e-8396-6319c239116c" ma:termSetId="1d256c44-d225-43d3-b197-8be199fc51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19ec798fed4145bddb1974ae6f7c09" ma:index="14" nillable="true" ma:taxonomy="true" ma:internalName="g219ec798fed4145bddb1974ae6f7c09" ma:taxonomyFieldName="Exam_x0020_Board" ma:displayName="Exam Board" ma:fieldId="{0219ec79-8fed-4145-bddb-1974ae6f7c09}" ma:sspId="ee8a0f17-d68e-4b2e-8396-6319c239116c" ma:termSetId="ef6a95a5-b1b4-422a-adf3-10d3e708ce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c87223aaad4fc7897588eb4d958691" ma:index="16" nillable="true" ma:taxonomy="true" ma:internalName="j6c87223aaad4fc7897588eb4d958691" ma:taxonomyFieldName="Week" ma:displayName="Week" ma:fieldId="{36c87223-aaad-4fc7-8975-88eb4d958691}" ma:sspId="ee8a0f17-d68e-4b2e-8396-6319c239116c" ma:termSetId="7b8033a3-3c9d-4426-a1fb-da4e79f7f4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c0cac3120ab4e44b5e113c8b836247e" ma:index="18" nillable="true" ma:taxonomy="true" ma:internalName="hc0cac3120ab4e44b5e113c8b836247e" ma:taxonomyFieldName="Term" ma:displayName="Term" ma:fieldId="{1c0cac31-20ab-4e44-b5e1-13c8b836247e}" ma:sspId="ee8a0f17-d68e-4b2e-8396-6319c239116c" ma:termSetId="2f8a93a3-12a4-41b2-b51f-de418ffdc8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Computer Science" ma:internalName="Curriculum_x0020_Subject">
      <xsd:simpleType>
        <xsd:restriction base="dms:Text"/>
      </xsd:simpleType>
    </xsd:element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6a50f-8079-4b93-bf09-bc3953aaa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Image Tags" ma:readOnly="false" ma:fieldId="{5cf76f15-5ced-4ddc-b409-7134ff3c332f}" ma:taxonomyMulti="true" ma:sspId="ee8a0f17-d68e-4b2e-8396-6319c23911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4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CCD0338-8222-42BE-98D1-69E07DA3A3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95F822-02B4-49CC-A3DE-9092A8CD8FC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781cc-1149-48aa-9162-512ac604eafb"/>
    <ds:schemaRef ds:uri="5a66a50f-8079-4b93-bf09-bc3953aaa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507</Words>
  <Application>Microsoft Office PowerPoint</Application>
  <PresentationFormat>On-screen Show (4:3)</PresentationFormat>
  <Paragraphs>55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Courier New</vt:lpstr>
      <vt:lpstr>Times New Roman</vt:lpstr>
      <vt:lpstr>Office Theme</vt:lpstr>
      <vt:lpstr>Chapter 7 – 2D Arrays</vt:lpstr>
      <vt:lpstr>2D Arrays</vt:lpstr>
      <vt:lpstr>Example 1</vt:lpstr>
    </vt:vector>
  </TitlesOfParts>
  <Company>BHASVIC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– 2DArrays</dc:title>
  <dc:creator>USER</dc:creator>
  <cp:lastModifiedBy>Jack Griffiths</cp:lastModifiedBy>
  <cp:revision>167</cp:revision>
  <dcterms:created xsi:type="dcterms:W3CDTF">2011-09-13T14:30:53Z</dcterms:created>
  <dcterms:modified xsi:type="dcterms:W3CDTF">2024-07-01T06:59:24Z</dcterms:modified>
</cp:coreProperties>
</file>