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2" r:id="rId8"/>
    <p:sldId id="267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393FA4-005F-495F-8DB8-84CFB0AF8F29}" v="18" dt="2024-06-28T11:49:38.8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38393FA4-005F-495F-8DB8-84CFB0AF8F29}"/>
    <pc:docChg chg="custSel addSld modSld">
      <pc:chgData name="Jack Griffiths" userId="1c57746c-d55f-46ec-a6b0-f12b15460f68" providerId="ADAL" clId="{38393FA4-005F-495F-8DB8-84CFB0AF8F29}" dt="2024-06-28T11:49:47.239" v="114" actId="14100"/>
      <pc:docMkLst>
        <pc:docMk/>
      </pc:docMkLst>
      <pc:sldChg chg="delSp modSp mod modClrScheme chgLayout">
        <pc:chgData name="Jack Griffiths" userId="1c57746c-d55f-46ec-a6b0-f12b15460f68" providerId="ADAL" clId="{38393FA4-005F-495F-8DB8-84CFB0AF8F29}" dt="2024-06-25T08:41:50.926" v="30" actId="20577"/>
        <pc:sldMkLst>
          <pc:docMk/>
          <pc:sldMk cId="1006522462" sldId="256"/>
        </pc:sldMkLst>
        <pc:spChg chg="mod ord">
          <ac:chgData name="Jack Griffiths" userId="1c57746c-d55f-46ec-a6b0-f12b15460f68" providerId="ADAL" clId="{38393FA4-005F-495F-8DB8-84CFB0AF8F29}" dt="2024-06-25T08:41:50.926" v="30" actId="20577"/>
          <ac:spMkLst>
            <pc:docMk/>
            <pc:sldMk cId="1006522462" sldId="256"/>
            <ac:spMk id="2" creationId="{3BDA2807-2C7C-9C44-5D2A-CDF515EE099B}"/>
          </ac:spMkLst>
        </pc:spChg>
        <pc:spChg chg="del mod ord">
          <ac:chgData name="Jack Griffiths" userId="1c57746c-d55f-46ec-a6b0-f12b15460f68" providerId="ADAL" clId="{38393FA4-005F-495F-8DB8-84CFB0AF8F29}" dt="2024-06-25T08:41:39.813" v="6" actId="478"/>
          <ac:spMkLst>
            <pc:docMk/>
            <pc:sldMk cId="1006522462" sldId="256"/>
            <ac:spMk id="3" creationId="{C2324218-2D8A-540C-CE64-6812965EE2BF}"/>
          </ac:spMkLst>
        </pc:spChg>
      </pc:sldChg>
      <pc:sldChg chg="addSp delSp modSp mod">
        <pc:chgData name="Jack Griffiths" userId="1c57746c-d55f-46ec-a6b0-f12b15460f68" providerId="ADAL" clId="{38393FA4-005F-495F-8DB8-84CFB0AF8F29}" dt="2024-06-28T11:45:00.786" v="31" actId="14100"/>
        <pc:sldMkLst>
          <pc:docMk/>
          <pc:sldMk cId="285743770" sldId="257"/>
        </pc:sldMkLst>
        <pc:spChg chg="mod">
          <ac:chgData name="Jack Griffiths" userId="1c57746c-d55f-46ec-a6b0-f12b15460f68" providerId="ADAL" clId="{38393FA4-005F-495F-8DB8-84CFB0AF8F29}" dt="2024-06-25T08:41:07.722" v="4"/>
          <ac:spMkLst>
            <pc:docMk/>
            <pc:sldMk cId="285743770" sldId="257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38393FA4-005F-495F-8DB8-84CFB0AF8F29}" dt="2024-06-28T11:45:00.786" v="31" actId="14100"/>
          <ac:graphicFrameMkLst>
            <pc:docMk/>
            <pc:sldMk cId="285743770" sldId="257"/>
            <ac:graphicFrameMk id="7" creationId="{2085F5E2-FDE6-033D-9E5F-361A90E0EA18}"/>
          </ac:graphicFrameMkLst>
        </pc:graphicFrameChg>
        <pc:picChg chg="del">
          <ac:chgData name="Jack Griffiths" userId="1c57746c-d55f-46ec-a6b0-f12b15460f68" providerId="ADAL" clId="{38393FA4-005F-495F-8DB8-84CFB0AF8F29}" dt="2024-06-19T10:00:07.187" v="0" actId="478"/>
          <ac:picMkLst>
            <pc:docMk/>
            <pc:sldMk cId="285743770" sldId="257"/>
            <ac:picMk id="4" creationId="{E73EF8DA-76E0-5636-3FDF-85497149E362}"/>
          </ac:picMkLst>
        </pc:picChg>
        <pc:picChg chg="add mod">
          <ac:chgData name="Jack Griffiths" userId="1c57746c-d55f-46ec-a6b0-f12b15460f68" providerId="ADAL" clId="{38393FA4-005F-495F-8DB8-84CFB0AF8F29}" dt="2024-06-19T10:00:18.634" v="3" actId="14100"/>
          <ac:picMkLst>
            <pc:docMk/>
            <pc:sldMk cId="285743770" sldId="257"/>
            <ac:picMk id="8" creationId="{BF429A5E-D54C-F89F-56C3-550525DB4E26}"/>
          </ac:picMkLst>
        </pc:picChg>
      </pc:sldChg>
      <pc:sldChg chg="addSp delSp modSp mod">
        <pc:chgData name="Jack Griffiths" userId="1c57746c-d55f-46ec-a6b0-f12b15460f68" providerId="ADAL" clId="{38393FA4-005F-495F-8DB8-84CFB0AF8F29}" dt="2024-06-28T11:45:19.016" v="37" actId="1076"/>
        <pc:sldMkLst>
          <pc:docMk/>
          <pc:sldMk cId="2308492581" sldId="258"/>
        </pc:sldMkLst>
        <pc:spChg chg="mod">
          <ac:chgData name="Jack Griffiths" userId="1c57746c-d55f-46ec-a6b0-f12b15460f68" providerId="ADAL" clId="{38393FA4-005F-495F-8DB8-84CFB0AF8F29}" dt="2024-06-25T08:41:07.722" v="4"/>
          <ac:spMkLst>
            <pc:docMk/>
            <pc:sldMk cId="2308492581" sldId="258"/>
            <ac:spMk id="2" creationId="{04458A70-0291-54D1-D040-52B973536B2C}"/>
          </ac:spMkLst>
        </pc:spChg>
        <pc:spChg chg="mod">
          <ac:chgData name="Jack Griffiths" userId="1c57746c-d55f-46ec-a6b0-f12b15460f68" providerId="ADAL" clId="{38393FA4-005F-495F-8DB8-84CFB0AF8F29}" dt="2024-06-28T11:45:19.016" v="37" actId="1076"/>
          <ac:spMkLst>
            <pc:docMk/>
            <pc:sldMk cId="2308492581" sldId="258"/>
            <ac:spMk id="3" creationId="{98ABE67F-4605-1122-CA43-5BD4B3C2B5C2}"/>
          </ac:spMkLst>
        </pc:spChg>
        <pc:picChg chg="add mod">
          <ac:chgData name="Jack Griffiths" userId="1c57746c-d55f-46ec-a6b0-f12b15460f68" providerId="ADAL" clId="{38393FA4-005F-495F-8DB8-84CFB0AF8F29}" dt="2024-06-28T11:45:03.670" v="33"/>
          <ac:picMkLst>
            <pc:docMk/>
            <pc:sldMk cId="2308492581" sldId="258"/>
            <ac:picMk id="4" creationId="{F1A13981-FC9A-FF6B-8AD0-9C61E53CE3D8}"/>
          </ac:picMkLst>
        </pc:picChg>
        <pc:picChg chg="add mod">
          <ac:chgData name="Jack Griffiths" userId="1c57746c-d55f-46ec-a6b0-f12b15460f68" providerId="ADAL" clId="{38393FA4-005F-495F-8DB8-84CFB0AF8F29}" dt="2024-06-28T11:45:15.039" v="36" actId="1076"/>
          <ac:picMkLst>
            <pc:docMk/>
            <pc:sldMk cId="2308492581" sldId="258"/>
            <ac:picMk id="5" creationId="{7AA2F356-55D4-85BA-476F-EBD8C0AFF5FD}"/>
          </ac:picMkLst>
        </pc:picChg>
        <pc:picChg chg="del">
          <ac:chgData name="Jack Griffiths" userId="1c57746c-d55f-46ec-a6b0-f12b15460f68" providerId="ADAL" clId="{38393FA4-005F-495F-8DB8-84CFB0AF8F29}" dt="2024-06-28T11:45:03.356" v="32" actId="478"/>
          <ac:picMkLst>
            <pc:docMk/>
            <pc:sldMk cId="2308492581" sldId="258"/>
            <ac:picMk id="8" creationId="{053AFE2A-72FC-9EF0-5CBD-65FDF46CF13A}"/>
          </ac:picMkLst>
        </pc:picChg>
      </pc:sldChg>
      <pc:sldChg chg="addSp delSp modSp mod">
        <pc:chgData name="Jack Griffiths" userId="1c57746c-d55f-46ec-a6b0-f12b15460f68" providerId="ADAL" clId="{38393FA4-005F-495F-8DB8-84CFB0AF8F29}" dt="2024-06-28T11:46:59.097" v="87" actId="20577"/>
        <pc:sldMkLst>
          <pc:docMk/>
          <pc:sldMk cId="861955314" sldId="259"/>
        </pc:sldMkLst>
        <pc:spChg chg="mod">
          <ac:chgData name="Jack Griffiths" userId="1c57746c-d55f-46ec-a6b0-f12b15460f68" providerId="ADAL" clId="{38393FA4-005F-495F-8DB8-84CFB0AF8F29}" dt="2024-06-25T08:41:07.722" v="4"/>
          <ac:spMkLst>
            <pc:docMk/>
            <pc:sldMk cId="861955314" sldId="259"/>
            <ac:spMk id="2" creationId="{04458A70-0291-54D1-D040-52B973536B2C}"/>
          </ac:spMkLst>
        </pc:spChg>
        <pc:graphicFrameChg chg="mod modGraphic">
          <ac:chgData name="Jack Griffiths" userId="1c57746c-d55f-46ec-a6b0-f12b15460f68" providerId="ADAL" clId="{38393FA4-005F-495F-8DB8-84CFB0AF8F29}" dt="2024-06-28T11:46:59.097" v="87" actId="20577"/>
          <ac:graphicFrameMkLst>
            <pc:docMk/>
            <pc:sldMk cId="861955314" sldId="259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38393FA4-005F-495F-8DB8-84CFB0AF8F29}" dt="2024-06-28T11:45:22.949" v="39"/>
          <ac:picMkLst>
            <pc:docMk/>
            <pc:sldMk cId="861955314" sldId="259"/>
            <ac:picMk id="3" creationId="{917F9838-2C2E-95F5-A85B-982F063DB0A2}"/>
          </ac:picMkLst>
        </pc:picChg>
        <pc:picChg chg="del">
          <ac:chgData name="Jack Griffiths" userId="1c57746c-d55f-46ec-a6b0-f12b15460f68" providerId="ADAL" clId="{38393FA4-005F-495F-8DB8-84CFB0AF8F29}" dt="2024-06-28T11:45:22.483" v="38" actId="478"/>
          <ac:picMkLst>
            <pc:docMk/>
            <pc:sldMk cId="861955314" sldId="259"/>
            <ac:picMk id="6" creationId="{02AC8694-99D9-ED53-FAB5-378DAE349E02}"/>
          </ac:picMkLst>
        </pc:picChg>
      </pc:sldChg>
      <pc:sldChg chg="addSp delSp modSp mod">
        <pc:chgData name="Jack Griffiths" userId="1c57746c-d55f-46ec-a6b0-f12b15460f68" providerId="ADAL" clId="{38393FA4-005F-495F-8DB8-84CFB0AF8F29}" dt="2024-06-28T11:47:40.801" v="93"/>
        <pc:sldMkLst>
          <pc:docMk/>
          <pc:sldMk cId="2044224033" sldId="260"/>
        </pc:sldMkLst>
        <pc:spChg chg="mod">
          <ac:chgData name="Jack Griffiths" userId="1c57746c-d55f-46ec-a6b0-f12b15460f68" providerId="ADAL" clId="{38393FA4-005F-495F-8DB8-84CFB0AF8F29}" dt="2024-06-25T08:41:07.722" v="4"/>
          <ac:spMkLst>
            <pc:docMk/>
            <pc:sldMk cId="2044224033" sldId="260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38393FA4-005F-495F-8DB8-84CFB0AF8F29}" dt="2024-06-28T11:47:10.585" v="89" actId="478"/>
          <ac:graphicFrameMkLst>
            <pc:docMk/>
            <pc:sldMk cId="2044224033" sldId="260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38393FA4-005F-495F-8DB8-84CFB0AF8F29}" dt="2024-06-28T11:47:40.801" v="93"/>
          <ac:graphicFrameMkLst>
            <pc:docMk/>
            <pc:sldMk cId="2044224033" sldId="260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38393FA4-005F-495F-8DB8-84CFB0AF8F29}" dt="2024-06-28T11:47:14.311" v="90"/>
          <ac:picMkLst>
            <pc:docMk/>
            <pc:sldMk cId="2044224033" sldId="260"/>
            <ac:picMk id="3" creationId="{A3A5E2EE-DAA4-EE5E-783E-60CF58F34178}"/>
          </ac:picMkLst>
        </pc:picChg>
        <pc:picChg chg="del">
          <ac:chgData name="Jack Griffiths" userId="1c57746c-d55f-46ec-a6b0-f12b15460f68" providerId="ADAL" clId="{38393FA4-005F-495F-8DB8-84CFB0AF8F29}" dt="2024-06-28T11:47:08.156" v="88" actId="478"/>
          <ac:picMkLst>
            <pc:docMk/>
            <pc:sldMk cId="2044224033" sldId="260"/>
            <ac:picMk id="10" creationId="{9D052B5D-A7D7-133A-403D-CCD84A0FC1F8}"/>
          </ac:picMkLst>
        </pc:picChg>
      </pc:sldChg>
      <pc:sldChg chg="delSp modSp mod">
        <pc:chgData name="Jack Griffiths" userId="1c57746c-d55f-46ec-a6b0-f12b15460f68" providerId="ADAL" clId="{38393FA4-005F-495F-8DB8-84CFB0AF8F29}" dt="2024-06-28T11:48:57.466" v="106" actId="12"/>
        <pc:sldMkLst>
          <pc:docMk/>
          <pc:sldMk cId="2854068941" sldId="262"/>
        </pc:sldMkLst>
        <pc:spChg chg="mod">
          <ac:chgData name="Jack Griffiths" userId="1c57746c-d55f-46ec-a6b0-f12b15460f68" providerId="ADAL" clId="{38393FA4-005F-495F-8DB8-84CFB0AF8F29}" dt="2024-06-25T08:41:07.722" v="4"/>
          <ac:spMkLst>
            <pc:docMk/>
            <pc:sldMk cId="2854068941" sldId="262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38393FA4-005F-495F-8DB8-84CFB0AF8F29}" dt="2024-06-28T11:47:53.393" v="95" actId="478"/>
          <ac:graphicFrameMkLst>
            <pc:docMk/>
            <pc:sldMk cId="2854068941" sldId="262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38393FA4-005F-495F-8DB8-84CFB0AF8F29}" dt="2024-06-28T11:48:57.466" v="106" actId="12"/>
          <ac:graphicFrameMkLst>
            <pc:docMk/>
            <pc:sldMk cId="2854068941" sldId="262"/>
            <ac:graphicFrameMk id="7" creationId="{2085F5E2-FDE6-033D-9E5F-361A90E0EA18}"/>
          </ac:graphicFrameMkLst>
        </pc:graphicFrameChg>
      </pc:sldChg>
      <pc:sldChg chg="delSp modSp mod">
        <pc:chgData name="Jack Griffiths" userId="1c57746c-d55f-46ec-a6b0-f12b15460f68" providerId="ADAL" clId="{38393FA4-005F-495F-8DB8-84CFB0AF8F29}" dt="2024-06-28T11:48:52.127" v="105" actId="12"/>
        <pc:sldMkLst>
          <pc:docMk/>
          <pc:sldMk cId="2355195635" sldId="263"/>
        </pc:sldMkLst>
        <pc:spChg chg="mod">
          <ac:chgData name="Jack Griffiths" userId="1c57746c-d55f-46ec-a6b0-f12b15460f68" providerId="ADAL" clId="{38393FA4-005F-495F-8DB8-84CFB0AF8F29}" dt="2024-06-25T08:41:07.722" v="4"/>
          <ac:spMkLst>
            <pc:docMk/>
            <pc:sldMk cId="2355195635" sldId="263"/>
            <ac:spMk id="2" creationId="{04458A70-0291-54D1-D040-52B973536B2C}"/>
          </ac:spMkLst>
        </pc:spChg>
        <pc:graphicFrameChg chg="del">
          <ac:chgData name="Jack Griffiths" userId="1c57746c-d55f-46ec-a6b0-f12b15460f68" providerId="ADAL" clId="{38393FA4-005F-495F-8DB8-84CFB0AF8F29}" dt="2024-06-28T11:48:11.061" v="98" actId="478"/>
          <ac:graphicFrameMkLst>
            <pc:docMk/>
            <pc:sldMk cId="2355195635" sldId="263"/>
            <ac:graphicFrameMk id="6" creationId="{AD21565D-3679-20F6-9423-A1B5F19086D4}"/>
          </ac:graphicFrameMkLst>
        </pc:graphicFrameChg>
        <pc:graphicFrameChg chg="mod modGraphic">
          <ac:chgData name="Jack Griffiths" userId="1c57746c-d55f-46ec-a6b0-f12b15460f68" providerId="ADAL" clId="{38393FA4-005F-495F-8DB8-84CFB0AF8F29}" dt="2024-06-28T11:48:52.127" v="105" actId="12"/>
          <ac:graphicFrameMkLst>
            <pc:docMk/>
            <pc:sldMk cId="2355195635" sldId="263"/>
            <ac:graphicFrameMk id="7" creationId="{2085F5E2-FDE6-033D-9E5F-361A90E0EA18}"/>
          </ac:graphicFrameMkLst>
        </pc:graphicFrameChg>
      </pc:sldChg>
      <pc:sldChg chg="modSp add mod">
        <pc:chgData name="Jack Griffiths" userId="1c57746c-d55f-46ec-a6b0-f12b15460f68" providerId="ADAL" clId="{38393FA4-005F-495F-8DB8-84CFB0AF8F29}" dt="2024-06-28T11:48:48.154" v="104" actId="12"/>
        <pc:sldMkLst>
          <pc:docMk/>
          <pc:sldMk cId="2163954420" sldId="264"/>
        </pc:sldMkLst>
        <pc:graphicFrameChg chg="mod modGraphic">
          <ac:chgData name="Jack Griffiths" userId="1c57746c-d55f-46ec-a6b0-f12b15460f68" providerId="ADAL" clId="{38393FA4-005F-495F-8DB8-84CFB0AF8F29}" dt="2024-06-28T11:48:48.154" v="104" actId="12"/>
          <ac:graphicFrameMkLst>
            <pc:docMk/>
            <pc:sldMk cId="2163954420" sldId="264"/>
            <ac:graphicFrameMk id="7" creationId="{2085F5E2-FDE6-033D-9E5F-361A90E0EA18}"/>
          </ac:graphicFrameMkLst>
        </pc:graphicFrameChg>
      </pc:sldChg>
      <pc:sldChg chg="addSp modSp add mod">
        <pc:chgData name="Jack Griffiths" userId="1c57746c-d55f-46ec-a6b0-f12b15460f68" providerId="ADAL" clId="{38393FA4-005F-495F-8DB8-84CFB0AF8F29}" dt="2024-06-28T11:49:47.239" v="114" actId="14100"/>
        <pc:sldMkLst>
          <pc:docMk/>
          <pc:sldMk cId="3924952665" sldId="265"/>
        </pc:sldMkLst>
        <pc:graphicFrameChg chg="mod modGraphic">
          <ac:chgData name="Jack Griffiths" userId="1c57746c-d55f-46ec-a6b0-f12b15460f68" providerId="ADAL" clId="{38393FA4-005F-495F-8DB8-84CFB0AF8F29}" dt="2024-06-28T11:49:47.239" v="114" actId="14100"/>
          <ac:graphicFrameMkLst>
            <pc:docMk/>
            <pc:sldMk cId="3924952665" sldId="265"/>
            <ac:graphicFrameMk id="7" creationId="{2085F5E2-FDE6-033D-9E5F-361A90E0EA18}"/>
          </ac:graphicFrameMkLst>
        </pc:graphicFrameChg>
        <pc:picChg chg="add mod">
          <ac:chgData name="Jack Griffiths" userId="1c57746c-d55f-46ec-a6b0-f12b15460f68" providerId="ADAL" clId="{38393FA4-005F-495F-8DB8-84CFB0AF8F29}" dt="2024-06-28T11:49:25.132" v="110" actId="1076"/>
          <ac:picMkLst>
            <pc:docMk/>
            <pc:sldMk cId="3924952665" sldId="265"/>
            <ac:picMk id="3" creationId="{1DAF3256-340F-B7AC-B2A6-1EA5667019D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 t="-1000" r="-1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F0BBC5-2CB4-435A-8386-1362AE2A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" y="24487"/>
            <a:ext cx="3917629" cy="1458324"/>
          </a:xfrm>
          <a:prstGeom prst="rect">
            <a:avLst/>
          </a:prstGeom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CB659DC1-490E-40C3-B040-B4C6EF2E3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2" y="4552603"/>
            <a:ext cx="10167538" cy="1027316"/>
          </a:xfrm>
        </p:spPr>
        <p:txBody>
          <a:bodyPr/>
          <a:lstStyle>
            <a:lvl1pPr marL="88900" indent="0" algn="l">
              <a:defRPr b="1">
                <a:solidFill>
                  <a:schemeClr val="bg1"/>
                </a:solidFill>
                <a:latin typeface="Poppins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20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74B9-5C53-4269-9B8F-0F15785C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1EE67-07AE-462F-A3B4-01128FD42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61C7-8F2A-476C-9BB2-9BC53641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E61BE-A49A-4E77-A3F1-2D7509C4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1F6D-8DE3-49D9-AA38-BB808A1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267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1A4BD-51C2-40C1-BB04-4B7BB595A4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7F877-D08B-4F45-B003-29315F8CE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921-BBCC-42B6-96D4-EB05F7C8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7411-A5D9-4539-898B-77B17E4BD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F4D-E398-495C-92AD-988E3F6A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51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9FED-826F-2C5E-20FA-EB6793351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B68DA-EA35-1481-7566-EFF17C253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C7E45-FF33-9FE7-9563-53F795F9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E0F1-5F63-6DE2-4C29-2902BD8B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DA373-9D1C-1F92-7A63-73BD3E73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75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AD6B4-8476-435C-ADFF-BBC7739C7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E62D3C"/>
                </a:solidFill>
                <a:latin typeface="+mj-lt"/>
                <a:ea typeface="Roboto" panose="02000000000000000000" pitchFamily="2" charset="0"/>
                <a:cs typeface="Poppins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FF91-79AE-4CB9-9C14-3CCFDCDFF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>
                <a:solidFill>
                  <a:srgbClr val="E62D3C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6DC97D0-AB72-4BAA-925B-C6A743E7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2058FFF-B258-4CB9-81F5-82A456E8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00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F8F9-D8EC-411A-B16A-FA049E67C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E62D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9AA89-AAFE-4775-8FDB-A603A6E79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E62D3C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6F8C-EB17-495D-B6FA-DBD3967B3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E7A7-250C-4B5A-911E-DDAD10BB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1323-C852-46BA-9B42-13857B46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49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17F2-B711-4691-9BCB-86569224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93DF-F87D-4E4A-86A4-5F74EA807C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99D26-E398-4A5D-BD65-3A98BE9EF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7B711-F1AF-4F9E-B0B1-B3EBBD1C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1EFB-07CE-440A-B6D3-E889DA5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6D72D-5537-4816-B50F-57277922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67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9B8F-C516-462D-848E-7A4A3C6D1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2CDA3-DFCB-42E3-A394-AC30FFFAB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81273-6ED3-4E6A-9951-4E681AA4A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580CFA-5765-4212-ABFA-3AEC5FCCF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0E01D-F748-4966-B762-D7BC563B0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37D22-5B42-4500-B076-F6B005DD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B7F6B-8BAA-4B70-B4DF-391C2C3C0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42365-B190-42E8-B284-0A8A7B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90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C82C-EB99-45D8-9CB1-FD9BAE3B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D9E0A-5715-48BD-8DC7-38722A07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16696-0642-413C-BD0B-8F5D0EE1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788A3-B4DD-4CFA-B91A-E234961F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5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4115-617B-4A99-8909-385FCDEAB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1B998-954E-491B-9D3C-4493D247B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F9703-97CE-42B2-9654-DA82E164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9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E4139-7221-4F62-9784-61EED1EF6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43DBF-7EE5-432F-9CC0-C64FBC83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E4722-0198-4918-8A17-3A189C10A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8E68-104F-4515-9254-5DD85D2B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B571A-1ECC-4431-837F-EE7C967A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B3D51-1B8E-4E93-AE35-02571705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73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C7D7E-B25D-47DF-B56D-74ADB4B4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033853-E220-4F9E-98AB-7406695F2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9E0C4-1DB6-4B78-BC18-D7EE57552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9E742-0EED-4C1F-A0A6-765B6EB5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A19B-EAA8-44F0-8593-B071C4C16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4C852-7401-405A-B6D7-0A1B2E11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89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49941-5DB5-460A-959F-30B94C128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9D4AC-0784-4AAC-890F-523903D64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C931C-566B-4F59-850E-BEEAD21E81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BBFC0-7D44-41D5-A932-710638756C15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DF6B-A8EC-42BA-8C80-780FA92E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11C11-A478-4983-A1CD-658FDB8C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D6F7-C0AF-4EC5-B851-EAB5FEF934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3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2807-2C7C-9C44-5D2A-CDF515EE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Structures - Arrays</a:t>
            </a:r>
          </a:p>
        </p:txBody>
      </p:sp>
    </p:spTree>
    <p:extLst>
      <p:ext uri="{BB962C8B-B14F-4D97-AF65-F5344CB8AC3E}">
        <p14:creationId xmlns:p14="http://schemas.microsoft.com/office/powerpoint/2010/main" val="100652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71794"/>
              </p:ext>
            </p:extLst>
          </p:nvPr>
        </p:nvGraphicFramePr>
        <p:xfrm>
          <a:off x="838200" y="1350693"/>
          <a:ext cx="1051560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4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2800" dirty="0"/>
                        <a:t>Write a program that will fill an integer array with 20 random numbers between 1 and 10. It will then output how many of each digit is stored in the array.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800" b="1" dirty="0"/>
                        <a:t>Requirements: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The program should use a loop to auto-generate the numbers to store in the array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Another loop should then be used to move through the array to count the total for each digit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These totals should be output to the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95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026757"/>
              </p:ext>
            </p:extLst>
          </p:nvPr>
        </p:nvGraphicFramePr>
        <p:xfrm>
          <a:off x="7358742" y="1350692"/>
          <a:ext cx="3995057" cy="410910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995057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474127">
                <a:tc>
                  <a:txBody>
                    <a:bodyPr/>
                    <a:lstStyle/>
                    <a:p>
                      <a:r>
                        <a:rPr lang="en-GB" sz="2400"/>
                        <a:t>Make Activities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634976">
                <a:tc>
                  <a:txBody>
                    <a:bodyPr/>
                    <a:lstStyle/>
                    <a:p>
                      <a:r>
                        <a:rPr lang="en-GB" sz="2800" b="0" dirty="0"/>
                        <a:t>Write a program that tests for </a:t>
                      </a:r>
                      <a:r>
                        <a:rPr lang="en-GB" sz="2800" b="0" dirty="0" err="1"/>
                        <a:t>Siteswap</a:t>
                      </a:r>
                      <a:r>
                        <a:rPr lang="en-GB" sz="2800" b="0" dirty="0"/>
                        <a:t> patterns, it should allow the user to enter 3 numbers into an array and then output valid or invalid based on the rules shown above.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DAF3256-340F-B7AC-B2A6-1EA5667019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24"/>
          <a:stretch/>
        </p:blipFill>
        <p:spPr bwMode="auto">
          <a:xfrm>
            <a:off x="734005" y="1398203"/>
            <a:ext cx="6624736" cy="406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495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 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230246"/>
              </p:ext>
            </p:extLst>
          </p:nvPr>
        </p:nvGraphicFramePr>
        <p:xfrm>
          <a:off x="6455229" y="1274236"/>
          <a:ext cx="4898571" cy="430953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857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667037">
                <a:tc>
                  <a:txBody>
                    <a:bodyPr/>
                    <a:lstStyle/>
                    <a:p>
                      <a:r>
                        <a:rPr lang="en-GB" dirty="0"/>
                        <a:t>What do you think this code does?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642493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enter 10 numbers. After that asks them to enter which index they want to see the value of. For example, the 2</a:t>
                      </a:r>
                      <a:r>
                        <a:rPr lang="en-GB" baseline="30000" dirty="0">
                          <a:solidFill>
                            <a:schemeClr val="accent1"/>
                          </a:solidFill>
                        </a:rPr>
                        <a:t>nd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index would be the 3</a:t>
                      </a:r>
                      <a:r>
                        <a:rPr lang="en-GB" baseline="30000" dirty="0">
                          <a:solidFill>
                            <a:schemeClr val="accent1"/>
                          </a:solidFill>
                        </a:rPr>
                        <a:t>rd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number they entered because there is an index 0 in programming.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BF429A5E-D54C-F89F-56C3-550525DB4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5"/>
            <a:ext cx="5410200" cy="42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329838"/>
              </p:ext>
            </p:extLst>
          </p:nvPr>
        </p:nvGraphicFramePr>
        <p:xfrm>
          <a:off x="6369269" y="1690688"/>
          <a:ext cx="4984531" cy="391969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453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52449">
                <a:tc>
                  <a:txBody>
                    <a:bodyPr/>
                    <a:lstStyle/>
                    <a:p>
                      <a:r>
                        <a:rPr lang="en-GB" dirty="0"/>
                        <a:t>What does the code 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1928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Asks the user to enter 10 numbers. After that asks them to enter which index they want to see the value of. For example, the 2</a:t>
                      </a:r>
                      <a:r>
                        <a:rPr lang="en-GB" baseline="30000" dirty="0">
                          <a:solidFill>
                            <a:schemeClr val="accent1"/>
                          </a:solidFill>
                        </a:rPr>
                        <a:t>nd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index would be the 3</a:t>
                      </a:r>
                      <a:r>
                        <a:rPr lang="en-GB" baseline="30000" dirty="0">
                          <a:solidFill>
                            <a:schemeClr val="accent1"/>
                          </a:solidFill>
                        </a:rPr>
                        <a:t>rd</a:t>
                      </a:r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 number they entered because there is an index 0 in programming.</a:t>
                      </a:r>
                    </a:p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  <a:tr h="352449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Does this match your prediction?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056588"/>
                  </a:ext>
                </a:extLst>
              </a:tr>
              <a:tr h="1259461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/>
                          </a:solidFill>
                        </a:rPr>
                        <a:t>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7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ABE67F-4605-1122-CA43-5BD4B3C2B5C2}"/>
              </a:ext>
            </a:extLst>
          </p:cNvPr>
          <p:cNvSpPr txBox="1"/>
          <p:nvPr/>
        </p:nvSpPr>
        <p:spPr>
          <a:xfrm>
            <a:off x="6096001" y="827851"/>
            <a:ext cx="5257799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Download the code from </a:t>
            </a:r>
            <a:r>
              <a:rPr lang="en-GB" sz="2000" dirty="0" err="1"/>
              <a:t>Github</a:t>
            </a:r>
            <a:r>
              <a:rPr lang="en-GB" sz="2000" dirty="0"/>
              <a:t> and run 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A2F356-55D4-85BA-476F-EBD8C0AFF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8680"/>
            <a:ext cx="5410200" cy="42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9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24651"/>
              </p:ext>
            </p:extLst>
          </p:nvPr>
        </p:nvGraphicFramePr>
        <p:xfrm>
          <a:off x="6248400" y="1300053"/>
          <a:ext cx="5105399" cy="425789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05399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503357">
                <a:tc>
                  <a:txBody>
                    <a:bodyPr/>
                    <a:lstStyle/>
                    <a:p>
                      <a:r>
                        <a:rPr lang="en-GB" sz="2400" dirty="0"/>
                        <a:t>Investigation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754539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is the name of the variables being used?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guess</a:t>
                      </a:r>
                    </a:p>
                    <a:p>
                      <a:pPr marL="971550" lvl="1" indent="-514350">
                        <a:buFont typeface="+mj-lt"/>
                        <a:buAutoNum type="alphaLcParenR"/>
                      </a:pPr>
                      <a:r>
                        <a:rPr lang="en-GB" sz="2400" dirty="0"/>
                        <a:t>What data types does they hold?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integer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Annotate lines 4-16 to explain what each line of code does.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2400" dirty="0"/>
                        <a:t>What does </a:t>
                      </a:r>
                      <a:r>
                        <a:rPr lang="en-GB" sz="2400" dirty="0" err="1"/>
                        <a:t>fflush</a:t>
                      </a:r>
                      <a:r>
                        <a:rPr lang="en-GB" sz="2400" dirty="0"/>
                        <a:t>(stdin) do? </a:t>
                      </a:r>
                      <a:r>
                        <a:rPr lang="en-GB" sz="2400" dirty="0">
                          <a:solidFill>
                            <a:schemeClr val="accent1"/>
                          </a:solidFill>
                        </a:rPr>
                        <a:t>Clears the output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7F9838-2C2E-95F5-A85B-982F063DB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5"/>
            <a:ext cx="5410200" cy="42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5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20B49D-8058-F160-AF57-0602EAAAA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82" y="499295"/>
            <a:ext cx="9379577" cy="351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322496"/>
              </p:ext>
            </p:extLst>
          </p:nvPr>
        </p:nvGraphicFramePr>
        <p:xfrm>
          <a:off x="6248400" y="1300052"/>
          <a:ext cx="5105401" cy="42578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05401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456061">
                <a:tc>
                  <a:txBody>
                    <a:bodyPr/>
                    <a:lstStyle/>
                    <a:p>
                      <a:r>
                        <a:rPr lang="en-GB" sz="1600" dirty="0"/>
                        <a:t>Modification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80183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3A5E2EE-DAA4-EE5E-783E-60CF58F34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74235"/>
            <a:ext cx="5410200" cy="428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2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630507"/>
              </p:ext>
            </p:extLst>
          </p:nvPr>
        </p:nvGraphicFramePr>
        <p:xfrm>
          <a:off x="838200" y="1350693"/>
          <a:ext cx="10515600" cy="43652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16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GB" sz="2400" dirty="0"/>
                        <a:t>Create / edit the program on the last slide so that ten scores are stored. The program should then use a loop to show the user the outputs stated below:</a:t>
                      </a:r>
                      <a:br>
                        <a:rPr lang="en-GB" sz="2400" dirty="0"/>
                      </a:br>
                      <a:endParaRPr lang="en-GB" sz="2400" dirty="0"/>
                    </a:p>
                    <a:p>
                      <a:pPr marL="0" lvl="0" indent="0">
                        <a:buNone/>
                      </a:pPr>
                      <a:r>
                        <a:rPr lang="en-GB" sz="2400" b="1" dirty="0"/>
                        <a:t>Requirements:</a:t>
                      </a:r>
                      <a:endParaRPr lang="en-GB" sz="2400" dirty="0"/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average score is output to the user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program outputs how many of the scores entered are higher than the average score</a:t>
                      </a:r>
                    </a:p>
                    <a:p>
                      <a:pPr marL="342900" lvl="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dirty="0"/>
                        <a:t>The program finds and shows: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highest score in the list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000" dirty="0"/>
                        <a:t>The lowest score in the list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068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C8DF62-A8E5-583E-355A-92788101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17" y="301439"/>
            <a:ext cx="6727754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18E114-E52B-2854-8092-7DA35E193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31" y="626580"/>
            <a:ext cx="4473217" cy="34815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43EE6-8B72-A601-9A35-193EF0255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344" y="3249345"/>
            <a:ext cx="3223910" cy="33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3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58A70-0291-54D1-D040-52B973536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85F5E2-FDE6-033D-9E5F-361A90E0EA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667271"/>
              </p:ext>
            </p:extLst>
          </p:nvPr>
        </p:nvGraphicFramePr>
        <p:xfrm>
          <a:off x="838200" y="1350693"/>
          <a:ext cx="10515600" cy="4389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772996362"/>
                    </a:ext>
                  </a:extLst>
                </a:gridCol>
              </a:tblGrid>
              <a:tr h="372380">
                <a:tc>
                  <a:txBody>
                    <a:bodyPr/>
                    <a:lstStyle/>
                    <a:p>
                      <a:r>
                        <a:rPr lang="en-GB" sz="2400" dirty="0"/>
                        <a:t>Make Activities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316158"/>
                  </a:ext>
                </a:extLst>
              </a:tr>
              <a:tr h="3104246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2800" dirty="0"/>
                        <a:t>Write a program that will store 5 numbers into an array and then show the data in reverse. </a:t>
                      </a:r>
                    </a:p>
                    <a:p>
                      <a:pPr marL="0" indent="0">
                        <a:buNone/>
                      </a:pPr>
                      <a:r>
                        <a:rPr lang="en-GB" sz="2800" b="1" dirty="0"/>
                        <a:t>Requirements: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The user should input the 5 numbers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The program should output two messages as shown below: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 The values stored are: </a:t>
                      </a:r>
                      <a:br>
                        <a:rPr lang="en-GB" sz="2800" dirty="0"/>
                      </a:br>
                      <a:r>
                        <a:rPr lang="en-GB" sz="2800" dirty="0"/>
                        <a:t>  3, 7, 9, 1, 8</a:t>
                      </a:r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GB" sz="2800" dirty="0"/>
                        <a:t>The reverse order is:</a:t>
                      </a:r>
                      <a:br>
                        <a:rPr lang="en-GB" sz="2800" dirty="0"/>
                      </a:br>
                      <a:r>
                        <a:rPr lang="en-GB" sz="2800" dirty="0"/>
                        <a:t>  8, 1, 9, 7, 3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036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195635"/>
      </p:ext>
    </p:extLst>
  </p:cSld>
  <p:clrMapOvr>
    <a:masterClrMapping/>
  </p:clrMapOvr>
</p:sld>
</file>

<file path=ppt/theme/theme1.xml><?xml version="1.0" encoding="utf-8"?>
<a:theme xmlns:a="http://schemas.openxmlformats.org/drawingml/2006/main" name="BHASVIC Red">
  <a:themeElements>
    <a:clrScheme name="Custom 4">
      <a:dk1>
        <a:srgbClr val="E62D3C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HASVIC">
      <a:majorFont>
        <a:latin typeface="Poppins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HASVIC Red" id="{DEC5B33E-17D8-4865-AB12-459522F2C137}" vid="{FEFD4C35-7AEF-4910-B9ED-A2B62408346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BHASVIC Red</Template>
  <TotalTime>1333</TotalTime>
  <Words>447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Poppins</vt:lpstr>
      <vt:lpstr>Roboto</vt:lpstr>
      <vt:lpstr>BHASVIC Red</vt:lpstr>
      <vt:lpstr>Data Structures - Arrays</vt:lpstr>
      <vt:lpstr>Predict </vt:lpstr>
      <vt:lpstr>Run</vt:lpstr>
      <vt:lpstr>Investigate</vt:lpstr>
      <vt:lpstr>PowerPoint Presentation</vt:lpstr>
      <vt:lpstr>Modify</vt:lpstr>
      <vt:lpstr>Make</vt:lpstr>
      <vt:lpstr>PowerPoint Presentation</vt:lpstr>
      <vt:lpstr>Make</vt:lpstr>
      <vt:lpstr>Make</vt:lpstr>
      <vt:lpstr>Make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</dc:title>
  <dc:creator>Jack Griffiths</dc:creator>
  <cp:lastModifiedBy>Raya Dimitrova</cp:lastModifiedBy>
  <cp:revision>9</cp:revision>
  <dcterms:created xsi:type="dcterms:W3CDTF">2024-06-17T11:16:38Z</dcterms:created>
  <dcterms:modified xsi:type="dcterms:W3CDTF">2024-09-26T10:39:45Z</dcterms:modified>
</cp:coreProperties>
</file>