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2" r:id="rId9"/>
    <p:sldId id="269" r:id="rId10"/>
    <p:sldId id="263" r:id="rId11"/>
    <p:sldId id="268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6BAF9-3BF8-4178-A7A9-9B6EF0253DFC}" v="12" dt="2024-06-28T12:39:33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8F36BAF9-3BF8-4178-A7A9-9B6EF0253DFC}"/>
    <pc:docChg chg="undo custSel addSld modSld">
      <pc:chgData name="Jack Griffiths" userId="1c57746c-d55f-46ec-a6b0-f12b15460f68" providerId="ADAL" clId="{8F36BAF9-3BF8-4178-A7A9-9B6EF0253DFC}" dt="2024-06-28T12:41:56.124" v="392" actId="20577"/>
      <pc:docMkLst>
        <pc:docMk/>
      </pc:docMkLst>
      <pc:sldChg chg="delSp modSp mod modClrScheme chgLayout">
        <pc:chgData name="Jack Griffiths" userId="1c57746c-d55f-46ec-a6b0-f12b15460f68" providerId="ADAL" clId="{8F36BAF9-3BF8-4178-A7A9-9B6EF0253DFC}" dt="2024-06-25T08:44:09.519" v="17" actId="20577"/>
        <pc:sldMkLst>
          <pc:docMk/>
          <pc:sldMk cId="1006522462" sldId="256"/>
        </pc:sldMkLst>
        <pc:spChg chg="mod ord">
          <ac:chgData name="Jack Griffiths" userId="1c57746c-d55f-46ec-a6b0-f12b15460f68" providerId="ADAL" clId="{8F36BAF9-3BF8-4178-A7A9-9B6EF0253DFC}" dt="2024-06-25T08:44:09.519" v="17" actId="20577"/>
          <ac:spMkLst>
            <pc:docMk/>
            <pc:sldMk cId="1006522462" sldId="256"/>
            <ac:spMk id="2" creationId="{3BDA2807-2C7C-9C44-5D2A-CDF515EE099B}"/>
          </ac:spMkLst>
        </pc:spChg>
        <pc:spChg chg="del mod ord">
          <ac:chgData name="Jack Griffiths" userId="1c57746c-d55f-46ec-a6b0-f12b15460f68" providerId="ADAL" clId="{8F36BAF9-3BF8-4178-A7A9-9B6EF0253DFC}" dt="2024-06-25T08:44:06.157" v="8" actId="478"/>
          <ac:spMkLst>
            <pc:docMk/>
            <pc:sldMk cId="1006522462" sldId="256"/>
            <ac:spMk id="3" creationId="{C2324218-2D8A-540C-CE64-6812965EE2BF}"/>
          </ac:spMkLst>
        </pc:spChg>
      </pc:sldChg>
      <pc:sldChg chg="addSp delSp modSp mod">
        <pc:chgData name="Jack Griffiths" userId="1c57746c-d55f-46ec-a6b0-f12b15460f68" providerId="ADAL" clId="{8F36BAF9-3BF8-4178-A7A9-9B6EF0253DFC}" dt="2024-06-25T08:43:58.658" v="6"/>
        <pc:sldMkLst>
          <pc:docMk/>
          <pc:sldMk cId="285743770" sldId="257"/>
        </pc:sldMkLst>
        <pc:spChg chg="mod">
          <ac:chgData name="Jack Griffiths" userId="1c57746c-d55f-46ec-a6b0-f12b15460f68" providerId="ADAL" clId="{8F36BAF9-3BF8-4178-A7A9-9B6EF0253DFC}" dt="2024-06-25T08:43:58.658" v="6"/>
          <ac:spMkLst>
            <pc:docMk/>
            <pc:sldMk cId="285743770" sldId="257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8F36BAF9-3BF8-4178-A7A9-9B6EF0253DFC}" dt="2024-06-19T13:17:33.758" v="5" actId="14100"/>
          <ac:graphicFrameMkLst>
            <pc:docMk/>
            <pc:sldMk cId="285743770" sldId="257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8F36BAF9-3BF8-4178-A7A9-9B6EF0253DFC}" dt="2024-06-19T13:17:11.446" v="0" actId="478"/>
          <ac:picMkLst>
            <pc:docMk/>
            <pc:sldMk cId="285743770" sldId="257"/>
            <ac:picMk id="10" creationId="{381BC120-8EA2-80AE-E83B-092EDBB222C1}"/>
          </ac:picMkLst>
        </pc:picChg>
        <pc:picChg chg="add mod">
          <ac:chgData name="Jack Griffiths" userId="1c57746c-d55f-46ec-a6b0-f12b15460f68" providerId="ADAL" clId="{8F36BAF9-3BF8-4178-A7A9-9B6EF0253DFC}" dt="2024-06-19T13:17:16.828" v="2" actId="1076"/>
          <ac:picMkLst>
            <pc:docMk/>
            <pc:sldMk cId="285743770" sldId="257"/>
            <ac:picMk id="12" creationId="{088FE465-64D0-FB1A-0C80-DE61B6AB3441}"/>
          </ac:picMkLst>
        </pc:picChg>
      </pc:sldChg>
      <pc:sldChg chg="addSp delSp modSp mod">
        <pc:chgData name="Jack Griffiths" userId="1c57746c-d55f-46ec-a6b0-f12b15460f68" providerId="ADAL" clId="{8F36BAF9-3BF8-4178-A7A9-9B6EF0253DFC}" dt="2024-06-28T12:38:49.250" v="82" actId="14100"/>
        <pc:sldMkLst>
          <pc:docMk/>
          <pc:sldMk cId="2308492581" sldId="258"/>
        </pc:sldMkLst>
        <pc:spChg chg="mod">
          <ac:chgData name="Jack Griffiths" userId="1c57746c-d55f-46ec-a6b0-f12b15460f68" providerId="ADAL" clId="{8F36BAF9-3BF8-4178-A7A9-9B6EF0253DFC}" dt="2024-06-25T08:43:58.658" v="6"/>
          <ac:spMkLst>
            <pc:docMk/>
            <pc:sldMk cId="2308492581" sldId="258"/>
            <ac:spMk id="2" creationId="{04458A70-0291-54D1-D040-52B973536B2C}"/>
          </ac:spMkLst>
        </pc:spChg>
        <pc:spChg chg="mod">
          <ac:chgData name="Jack Griffiths" userId="1c57746c-d55f-46ec-a6b0-f12b15460f68" providerId="ADAL" clId="{8F36BAF9-3BF8-4178-A7A9-9B6EF0253DFC}" dt="2024-06-28T12:38:42.301" v="80" actId="1076"/>
          <ac:spMkLst>
            <pc:docMk/>
            <pc:sldMk cId="2308492581" sldId="258"/>
            <ac:spMk id="3" creationId="{98ABE67F-4605-1122-CA43-5BD4B3C2B5C2}"/>
          </ac:spMkLst>
        </pc:spChg>
        <pc:picChg chg="add mod">
          <ac:chgData name="Jack Griffiths" userId="1c57746c-d55f-46ec-a6b0-f12b15460f68" providerId="ADAL" clId="{8F36BAF9-3BF8-4178-A7A9-9B6EF0253DFC}" dt="2024-06-28T12:38:49.250" v="82" actId="14100"/>
          <ac:picMkLst>
            <pc:docMk/>
            <pc:sldMk cId="2308492581" sldId="258"/>
            <ac:picMk id="4" creationId="{E0CB66E0-344E-88D6-8FDD-C418E7586DF3}"/>
          </ac:picMkLst>
        </pc:picChg>
        <pc:picChg chg="del">
          <ac:chgData name="Jack Griffiths" userId="1c57746c-d55f-46ec-a6b0-f12b15460f68" providerId="ADAL" clId="{8F36BAF9-3BF8-4178-A7A9-9B6EF0253DFC}" dt="2024-06-28T12:38:36.189" v="77" actId="478"/>
          <ac:picMkLst>
            <pc:docMk/>
            <pc:sldMk cId="2308492581" sldId="258"/>
            <ac:picMk id="8" creationId="{053AFE2A-72FC-9EF0-5CBD-65FDF46CF13A}"/>
          </ac:picMkLst>
        </pc:picChg>
      </pc:sldChg>
      <pc:sldChg chg="addSp delSp modSp mod">
        <pc:chgData name="Jack Griffiths" userId="1c57746c-d55f-46ec-a6b0-f12b15460f68" providerId="ADAL" clId="{8F36BAF9-3BF8-4178-A7A9-9B6EF0253DFC}" dt="2024-06-28T12:39:59.356" v="170" actId="20577"/>
        <pc:sldMkLst>
          <pc:docMk/>
          <pc:sldMk cId="861955314" sldId="259"/>
        </pc:sldMkLst>
        <pc:spChg chg="mod">
          <ac:chgData name="Jack Griffiths" userId="1c57746c-d55f-46ec-a6b0-f12b15460f68" providerId="ADAL" clId="{8F36BAF9-3BF8-4178-A7A9-9B6EF0253DFC}" dt="2024-06-25T08:43:58.658" v="6"/>
          <ac:spMkLst>
            <pc:docMk/>
            <pc:sldMk cId="861955314" sldId="259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8F36BAF9-3BF8-4178-A7A9-9B6EF0253DFC}" dt="2024-06-28T12:39:59.356" v="170" actId="20577"/>
          <ac:graphicFrameMkLst>
            <pc:docMk/>
            <pc:sldMk cId="861955314" sldId="259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8F36BAF9-3BF8-4178-A7A9-9B6EF0253DFC}" dt="2024-06-28T12:38:55.173" v="85" actId="14100"/>
          <ac:picMkLst>
            <pc:docMk/>
            <pc:sldMk cId="861955314" sldId="259"/>
            <ac:picMk id="3" creationId="{91358B9A-98BB-E4ED-95B4-8222515A913E}"/>
          </ac:picMkLst>
        </pc:picChg>
        <pc:picChg chg="del">
          <ac:chgData name="Jack Griffiths" userId="1c57746c-d55f-46ec-a6b0-f12b15460f68" providerId="ADAL" clId="{8F36BAF9-3BF8-4178-A7A9-9B6EF0253DFC}" dt="2024-06-28T12:38:52.008" v="83" actId="478"/>
          <ac:picMkLst>
            <pc:docMk/>
            <pc:sldMk cId="861955314" sldId="259"/>
            <ac:picMk id="6" creationId="{02AC8694-99D9-ED53-FAB5-378DAE349E02}"/>
          </ac:picMkLst>
        </pc:picChg>
      </pc:sldChg>
      <pc:sldChg chg="addSp delSp modSp mod">
        <pc:chgData name="Jack Griffiths" userId="1c57746c-d55f-46ec-a6b0-f12b15460f68" providerId="ADAL" clId="{8F36BAF9-3BF8-4178-A7A9-9B6EF0253DFC}" dt="2024-06-28T12:41:56.124" v="392" actId="20577"/>
        <pc:sldMkLst>
          <pc:docMk/>
          <pc:sldMk cId="2044224033" sldId="260"/>
        </pc:sldMkLst>
        <pc:spChg chg="mod">
          <ac:chgData name="Jack Griffiths" userId="1c57746c-d55f-46ec-a6b0-f12b15460f68" providerId="ADAL" clId="{8F36BAF9-3BF8-4178-A7A9-9B6EF0253DFC}" dt="2024-06-25T08:43:58.658" v="6"/>
          <ac:spMkLst>
            <pc:docMk/>
            <pc:sldMk cId="2044224033" sldId="260"/>
            <ac:spMk id="2" creationId="{04458A70-0291-54D1-D040-52B973536B2C}"/>
          </ac:spMkLst>
        </pc:spChg>
        <pc:graphicFrameChg chg="del modGraphic">
          <ac:chgData name="Jack Griffiths" userId="1c57746c-d55f-46ec-a6b0-f12b15460f68" providerId="ADAL" clId="{8F36BAF9-3BF8-4178-A7A9-9B6EF0253DFC}" dt="2024-06-28T12:37:51.226" v="38" actId="478"/>
          <ac:graphicFrameMkLst>
            <pc:docMk/>
            <pc:sldMk cId="2044224033" sldId="260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8F36BAF9-3BF8-4178-A7A9-9B6EF0253DFC}" dt="2024-06-28T12:41:56.124" v="392" actId="20577"/>
          <ac:graphicFrameMkLst>
            <pc:docMk/>
            <pc:sldMk cId="2044224033" sldId="260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8F36BAF9-3BF8-4178-A7A9-9B6EF0253DFC}" dt="2024-06-28T12:39:13.681" v="90" actId="14100"/>
          <ac:picMkLst>
            <pc:docMk/>
            <pc:sldMk cId="2044224033" sldId="260"/>
            <ac:picMk id="3" creationId="{213A6A9D-6C94-71D3-5A90-EDC2DAEA4B96}"/>
          </ac:picMkLst>
        </pc:picChg>
        <pc:picChg chg="add mod">
          <ac:chgData name="Jack Griffiths" userId="1c57746c-d55f-46ec-a6b0-f12b15460f68" providerId="ADAL" clId="{8F36BAF9-3BF8-4178-A7A9-9B6EF0253DFC}" dt="2024-06-28T12:39:18.739" v="92"/>
          <ac:picMkLst>
            <pc:docMk/>
            <pc:sldMk cId="2044224033" sldId="260"/>
            <ac:picMk id="4" creationId="{641D7FD3-2832-A00A-696F-64293539F084}"/>
          </ac:picMkLst>
        </pc:picChg>
        <pc:picChg chg="del">
          <ac:chgData name="Jack Griffiths" userId="1c57746c-d55f-46ec-a6b0-f12b15460f68" providerId="ADAL" clId="{8F36BAF9-3BF8-4178-A7A9-9B6EF0253DFC}" dt="2024-06-28T12:39:05.614" v="88" actId="478"/>
          <ac:picMkLst>
            <pc:docMk/>
            <pc:sldMk cId="2044224033" sldId="260"/>
            <ac:picMk id="10" creationId="{9D052B5D-A7D7-133A-403D-CCD84A0FC1F8}"/>
          </ac:picMkLst>
        </pc:picChg>
      </pc:sldChg>
      <pc:sldChg chg="delSp modSp mod">
        <pc:chgData name="Jack Griffiths" userId="1c57746c-d55f-46ec-a6b0-f12b15460f68" providerId="ADAL" clId="{8F36BAF9-3BF8-4178-A7A9-9B6EF0253DFC}" dt="2024-06-28T12:36:01.286" v="22" actId="20577"/>
        <pc:sldMkLst>
          <pc:docMk/>
          <pc:sldMk cId="2854068941" sldId="262"/>
        </pc:sldMkLst>
        <pc:spChg chg="mod">
          <ac:chgData name="Jack Griffiths" userId="1c57746c-d55f-46ec-a6b0-f12b15460f68" providerId="ADAL" clId="{8F36BAF9-3BF8-4178-A7A9-9B6EF0253DFC}" dt="2024-06-25T08:43:58.658" v="6"/>
          <ac:spMkLst>
            <pc:docMk/>
            <pc:sldMk cId="2854068941" sldId="262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8F36BAF9-3BF8-4178-A7A9-9B6EF0253DFC}" dt="2024-06-28T12:35:54.900" v="19" actId="478"/>
          <ac:graphicFrameMkLst>
            <pc:docMk/>
            <pc:sldMk cId="2854068941" sldId="262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8F36BAF9-3BF8-4178-A7A9-9B6EF0253DFC}" dt="2024-06-28T12:36:01.286" v="22" actId="20577"/>
          <ac:graphicFrameMkLst>
            <pc:docMk/>
            <pc:sldMk cId="2854068941" sldId="262"/>
            <ac:graphicFrameMk id="7" creationId="{2085F5E2-FDE6-033D-9E5F-361A90E0EA18}"/>
          </ac:graphicFrameMkLst>
        </pc:graphicFrameChg>
      </pc:sldChg>
      <pc:sldChg chg="delSp modSp mod">
        <pc:chgData name="Jack Griffiths" userId="1c57746c-d55f-46ec-a6b0-f12b15460f68" providerId="ADAL" clId="{8F36BAF9-3BF8-4178-A7A9-9B6EF0253DFC}" dt="2024-06-28T12:36:28.911" v="28" actId="12"/>
        <pc:sldMkLst>
          <pc:docMk/>
          <pc:sldMk cId="2355195635" sldId="263"/>
        </pc:sldMkLst>
        <pc:spChg chg="mod">
          <ac:chgData name="Jack Griffiths" userId="1c57746c-d55f-46ec-a6b0-f12b15460f68" providerId="ADAL" clId="{8F36BAF9-3BF8-4178-A7A9-9B6EF0253DFC}" dt="2024-06-25T08:43:58.658" v="6"/>
          <ac:spMkLst>
            <pc:docMk/>
            <pc:sldMk cId="2355195635" sldId="263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8F36BAF9-3BF8-4178-A7A9-9B6EF0253DFC}" dt="2024-06-28T12:36:14.702" v="24" actId="478"/>
          <ac:graphicFrameMkLst>
            <pc:docMk/>
            <pc:sldMk cId="2355195635" sldId="263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8F36BAF9-3BF8-4178-A7A9-9B6EF0253DFC}" dt="2024-06-28T12:36:28.911" v="28" actId="12"/>
          <ac:graphicFrameMkLst>
            <pc:docMk/>
            <pc:sldMk cId="2355195635" sldId="263"/>
            <ac:graphicFrameMk id="7" creationId="{2085F5E2-FDE6-033D-9E5F-361A90E0EA18}"/>
          </ac:graphicFrameMkLst>
        </pc:graphicFrameChg>
      </pc:sldChg>
      <pc:sldChg chg="modSp add mod">
        <pc:chgData name="Jack Griffiths" userId="1c57746c-d55f-46ec-a6b0-f12b15460f68" providerId="ADAL" clId="{8F36BAF9-3BF8-4178-A7A9-9B6EF0253DFC}" dt="2024-06-28T12:37:06.603" v="35" actId="33524"/>
        <pc:sldMkLst>
          <pc:docMk/>
          <pc:sldMk cId="1010186697" sldId="264"/>
        </pc:sldMkLst>
        <pc:graphicFrameChg chg="mod modGraphic">
          <ac:chgData name="Jack Griffiths" userId="1c57746c-d55f-46ec-a6b0-f12b15460f68" providerId="ADAL" clId="{8F36BAF9-3BF8-4178-A7A9-9B6EF0253DFC}" dt="2024-06-28T12:37:06.603" v="35" actId="33524"/>
          <ac:graphicFrameMkLst>
            <pc:docMk/>
            <pc:sldMk cId="1010186697" sldId="264"/>
            <ac:graphicFrameMk id="7" creationId="{2085F5E2-FDE6-033D-9E5F-361A90E0EA1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3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6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6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9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1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21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1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2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63819"/>
              </p:ext>
            </p:extLst>
          </p:nvPr>
        </p:nvGraphicFramePr>
        <p:xfrm>
          <a:off x="838200" y="1350693"/>
          <a:ext cx="10515600" cy="3962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20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r>
                        <a:rPr lang="en-US" sz="2400" dirty="0"/>
                        <a:t>Write a program that: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Asks the user for two strings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Asks the user for a character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Counts how many of that character is in both strings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Outputs:</a:t>
                      </a:r>
                    </a:p>
                    <a:p>
                      <a:pPr marL="914400" lvl="2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The total character count e.g.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There are 7 e’s </a:t>
                      </a:r>
                    </a:p>
                    <a:p>
                      <a:pPr marL="914400" lvl="2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Which of the two strings has the highest occurrence of that character in it e.g.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2 has more e’s in it (4)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19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A2A810-6305-6EB6-6817-B4AB9471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93" y="180975"/>
            <a:ext cx="5589863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6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09568"/>
              </p:ext>
            </p:extLst>
          </p:nvPr>
        </p:nvGraphicFramePr>
        <p:xfrm>
          <a:off x="838200" y="1350693"/>
          <a:ext cx="10515600" cy="35614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24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r>
                        <a:rPr lang="en-US" sz="2800" dirty="0"/>
                        <a:t>Write a program to get a string as an input</a:t>
                      </a:r>
                    </a:p>
                    <a:p>
                      <a:endParaRPr lang="en-US" sz="2800" dirty="0"/>
                    </a:p>
                    <a:p>
                      <a:r>
                        <a:rPr lang="en-US" sz="2800" dirty="0"/>
                        <a:t>The program should output the string, with all the vowels removed.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18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101530-F72B-2842-FC7A-357208C9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39" y="1195075"/>
            <a:ext cx="727811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4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94506"/>
              </p:ext>
            </p:extLst>
          </p:nvPr>
        </p:nvGraphicFramePr>
        <p:xfrm>
          <a:off x="6439188" y="1274234"/>
          <a:ext cx="4914612" cy="501675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14612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98377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6183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for their name. If it is less than 2 characters or more than 30 characters it outputs that it is too long or short. Otherwise it accepts the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88FE465-64D0-FB1A-0C80-DE61B6AB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6"/>
            <a:ext cx="5600988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81396"/>
              </p:ext>
            </p:extLst>
          </p:nvPr>
        </p:nvGraphicFramePr>
        <p:xfrm>
          <a:off x="6369269" y="1690688"/>
          <a:ext cx="4984531" cy="391969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453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52449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1928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for their name. If it is less than 2 characters or more than 30 characters it outputs that it is too long or short. Otherwise it accepts the name.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35244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125946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6096001" y="264658"/>
            <a:ext cx="525779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B66E0-344E-88D6-8FDD-C418E758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7613"/>
            <a:ext cx="5461623" cy="48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28287"/>
              </p:ext>
            </p:extLst>
          </p:nvPr>
        </p:nvGraphicFramePr>
        <p:xfrm>
          <a:off x="6197179" y="1274236"/>
          <a:ext cx="5156621" cy="47999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5662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567443">
                <a:tc>
                  <a:txBody>
                    <a:bodyPr/>
                    <a:lstStyle/>
                    <a:p>
                      <a:r>
                        <a:rPr lang="en-GB" sz="24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23255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What is the name of the variable being used?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name</a:t>
                      </a:r>
                    </a:p>
                    <a:p>
                      <a:pPr marL="971550" lvl="1" indent="-514350">
                        <a:buFont typeface="+mj-lt"/>
                        <a:buAutoNum type="alphaLcParenR"/>
                      </a:pPr>
                      <a:r>
                        <a:rPr lang="en-GB" sz="2400" dirty="0"/>
                        <a:t>What data type does it hold?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Characters, up to 60 of them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Add comments to lines 4-21 to explain what each line of code does.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What is the maximum name length?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29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What does </a:t>
                      </a:r>
                      <a:r>
                        <a:rPr lang="en-GB" sz="2400" dirty="0" err="1"/>
                        <a:t>fflush</a:t>
                      </a:r>
                      <a:r>
                        <a:rPr lang="en-GB" sz="2400" dirty="0"/>
                        <a:t>(stdin) do?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Clears the output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1358B9A-98BB-E4ED-95B4-8222515A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6"/>
            <a:ext cx="5358979" cy="47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699B9-4FF8-5BCF-9E7C-D0734C0A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694944"/>
            <a:ext cx="6440829" cy="38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2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19823"/>
              </p:ext>
            </p:extLst>
          </p:nvPr>
        </p:nvGraphicFramePr>
        <p:xfrm>
          <a:off x="6136413" y="1350692"/>
          <a:ext cx="5217388" cy="46691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17388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500106">
                <a:tc>
                  <a:txBody>
                    <a:bodyPr/>
                    <a:lstStyle/>
                    <a:p>
                      <a:r>
                        <a:rPr lang="en-GB" sz="16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16900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Change the messages being displayed.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Adapt the code to accept names up to 35-character names.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Add an additional output in the case that the name is exactly 6 characters long.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13A6A9D-6C94-71D3-5A90-EDC2DAEA4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6"/>
            <a:ext cx="5298212" cy="4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66210-2A95-400F-595E-120E197A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75" y="473336"/>
            <a:ext cx="6872365" cy="424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3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14801"/>
              </p:ext>
            </p:extLst>
          </p:nvPr>
        </p:nvGraphicFramePr>
        <p:xfrm>
          <a:off x="838200" y="1350693"/>
          <a:ext cx="10515600" cy="350048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20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r>
                        <a:rPr lang="en-US" sz="3200" dirty="0"/>
                        <a:t>Write a program that will read in a list of five words and store them in a 2D array</a:t>
                      </a:r>
                    </a:p>
                    <a:p>
                      <a:endParaRPr lang="en-US" sz="3200" dirty="0"/>
                    </a:p>
                    <a:p>
                      <a:r>
                        <a:rPr lang="en-US" sz="3200" dirty="0"/>
                        <a:t>It should run through the words and find which word comes first in the alphabet, and output this to the user.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6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946C2-05AB-2B51-EB62-E3DD93DC2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433006"/>
            <a:ext cx="5591955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08518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1747</TotalTime>
  <Words>344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Poppins</vt:lpstr>
      <vt:lpstr>Roboto</vt:lpstr>
      <vt:lpstr>BHASVIC Red</vt:lpstr>
      <vt:lpstr>Strings</vt:lpstr>
      <vt:lpstr>Predict </vt:lpstr>
      <vt:lpstr>Run</vt:lpstr>
      <vt:lpstr>Investigate</vt:lpstr>
      <vt:lpstr>PowerPoint Presentation</vt:lpstr>
      <vt:lpstr>Modify</vt:lpstr>
      <vt:lpstr>PowerPoint Presentation</vt:lpstr>
      <vt:lpstr>Make</vt:lpstr>
      <vt:lpstr>PowerPoint Presentation</vt:lpstr>
      <vt:lpstr>Make</vt:lpstr>
      <vt:lpstr>PowerPoint Presentation</vt:lpstr>
      <vt:lpstr>Make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Jack Griffiths</dc:creator>
  <cp:lastModifiedBy>Raya Dimitrova</cp:lastModifiedBy>
  <cp:revision>14</cp:revision>
  <dcterms:created xsi:type="dcterms:W3CDTF">2024-06-17T11:16:38Z</dcterms:created>
  <dcterms:modified xsi:type="dcterms:W3CDTF">2024-10-11T14:40:39Z</dcterms:modified>
</cp:coreProperties>
</file>