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3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22" autoAdjust="0"/>
    <p:restoredTop sz="94660"/>
  </p:normalViewPr>
  <p:slideViewPr>
    <p:cSldViewPr>
      <p:cViewPr varScale="1">
        <p:scale>
          <a:sx n="59" d="100"/>
          <a:sy n="59" d="100"/>
        </p:scale>
        <p:origin x="181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2F4AE08B-C1F5-4A19-B16F-00B3B9276BA8}"/>
    <pc:docChg chg="delSld">
      <pc:chgData name="Jack Griffiths" userId="1c57746c-d55f-46ec-a6b0-f12b15460f68" providerId="ADAL" clId="{2F4AE08B-C1F5-4A19-B16F-00B3B9276BA8}" dt="2024-07-01T06:59:41.659" v="2" actId="47"/>
      <pc:docMkLst>
        <pc:docMk/>
      </pc:docMkLst>
      <pc:sldChg chg="del">
        <pc:chgData name="Jack Griffiths" userId="1c57746c-d55f-46ec-a6b0-f12b15460f68" providerId="ADAL" clId="{2F4AE08B-C1F5-4A19-B16F-00B3B9276BA8}" dt="2024-07-01T06:59:40.399" v="0" actId="47"/>
        <pc:sldMkLst>
          <pc:docMk/>
          <pc:sldMk cId="3231986385" sldId="306"/>
        </pc:sldMkLst>
      </pc:sldChg>
      <pc:sldChg chg="del">
        <pc:chgData name="Jack Griffiths" userId="1c57746c-d55f-46ec-a6b0-f12b15460f68" providerId="ADAL" clId="{2F4AE08B-C1F5-4A19-B16F-00B3B9276BA8}" dt="2024-07-01T06:59:41.025" v="1" actId="47"/>
        <pc:sldMkLst>
          <pc:docMk/>
          <pc:sldMk cId="1032739105" sldId="307"/>
        </pc:sldMkLst>
      </pc:sldChg>
      <pc:sldChg chg="del">
        <pc:chgData name="Jack Griffiths" userId="1c57746c-d55f-46ec-a6b0-f12b15460f68" providerId="ADAL" clId="{2F4AE08B-C1F5-4A19-B16F-00B3B9276BA8}" dt="2024-07-01T06:59:41.659" v="2" actId="47"/>
        <pc:sldMkLst>
          <pc:docMk/>
          <pc:sldMk cId="2158451852" sldId="308"/>
        </pc:sldMkLst>
      </pc:sldChg>
    </pc:docChg>
  </pc:docChgLst>
  <pc:docChgLst>
    <pc:chgData name="Ruth Hilliard" userId="8fea2fe2-fb09-4f23-8100-5081b1ea736a" providerId="ADAL" clId="{716A9FFA-902C-4DF3-B140-ACB0E98EF2CE}"/>
    <pc:docChg chg="modSld">
      <pc:chgData name="Ruth Hilliard" userId="8fea2fe2-fb09-4f23-8100-5081b1ea736a" providerId="ADAL" clId="{716A9FFA-902C-4DF3-B140-ACB0E98EF2CE}" dt="2024-06-17T10:26:33.261" v="45" actId="20577"/>
      <pc:docMkLst>
        <pc:docMk/>
      </pc:docMkLst>
      <pc:sldChg chg="modSp mod">
        <pc:chgData name="Ruth Hilliard" userId="8fea2fe2-fb09-4f23-8100-5081b1ea736a" providerId="ADAL" clId="{716A9FFA-902C-4DF3-B140-ACB0E98EF2CE}" dt="2024-06-17T10:26:33.261" v="45" actId="20577"/>
        <pc:sldMkLst>
          <pc:docMk/>
          <pc:sldMk cId="2376607196" sldId="256"/>
        </pc:sldMkLst>
        <pc:spChg chg="mod">
          <ac:chgData name="Ruth Hilliard" userId="8fea2fe2-fb09-4f23-8100-5081b1ea736a" providerId="ADAL" clId="{716A9FFA-902C-4DF3-B140-ACB0E98EF2CE}" dt="2024-06-17T10:26:33.261" v="45" actId="20577"/>
          <ac:spMkLst>
            <pc:docMk/>
            <pc:sldMk cId="2376607196" sldId="256"/>
            <ac:spMk id="2" creationId="{00000000-0000-0000-0000-000000000000}"/>
          </ac:spMkLst>
        </pc:spChg>
      </pc:sldChg>
      <pc:sldChg chg="modSp mod">
        <pc:chgData name="Ruth Hilliard" userId="8fea2fe2-fb09-4f23-8100-5081b1ea736a" providerId="ADAL" clId="{716A9FFA-902C-4DF3-B140-ACB0E98EF2CE}" dt="2024-06-17T10:22:20.918" v="10" actId="20577"/>
        <pc:sldMkLst>
          <pc:docMk/>
          <pc:sldMk cId="4022647894" sldId="296"/>
        </pc:sldMkLst>
        <pc:spChg chg="mod">
          <ac:chgData name="Ruth Hilliard" userId="8fea2fe2-fb09-4f23-8100-5081b1ea736a" providerId="ADAL" clId="{716A9FFA-902C-4DF3-B140-ACB0E98EF2CE}" dt="2024-06-17T10:22:20.918" v="10" actId="20577"/>
          <ac:spMkLst>
            <pc:docMk/>
            <pc:sldMk cId="4022647894" sldId="296"/>
            <ac:spMk id="3" creationId="{E945C8C5-4530-7312-7AFD-B198FDE603C0}"/>
          </ac:spMkLst>
        </pc:spChg>
      </pc:sldChg>
      <pc:sldChg chg="modSp mod">
        <pc:chgData name="Ruth Hilliard" userId="8fea2fe2-fb09-4f23-8100-5081b1ea736a" providerId="ADAL" clId="{716A9FFA-902C-4DF3-B140-ACB0E98EF2CE}" dt="2024-06-17T10:25:33.555" v="43" actId="20577"/>
        <pc:sldMkLst>
          <pc:docMk/>
          <pc:sldMk cId="3927147326" sldId="301"/>
        </pc:sldMkLst>
        <pc:spChg chg="mod">
          <ac:chgData name="Ruth Hilliard" userId="8fea2fe2-fb09-4f23-8100-5081b1ea736a" providerId="ADAL" clId="{716A9FFA-902C-4DF3-B140-ACB0E98EF2CE}" dt="2024-06-17T10:25:33.555" v="43" actId="20577"/>
          <ac:spMkLst>
            <pc:docMk/>
            <pc:sldMk cId="3927147326" sldId="301"/>
            <ac:spMk id="3" creationId="{A09774A9-2B1B-84C7-3E7B-7E54E89F91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D559A-0A71-4A68-BE97-761A14B5AC3A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D8C28-7865-4D36-B3B8-91A9D72F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02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E62D3C"/>
              </a:clrFrom>
              <a:clrTo>
                <a:srgbClr val="E62D3C">
                  <a:alpha val="0"/>
                </a:srgbClr>
              </a:clrTo>
            </a:clrChang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5946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8492"/>
            <a:ext cx="7772400" cy="902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352" y="1052736"/>
            <a:ext cx="6400800" cy="24641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6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2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A86B70"/>
              </a:clrFrom>
              <a:clrTo>
                <a:srgbClr val="A86B70">
                  <a:alpha val="0"/>
                </a:srgbClr>
              </a:clrTo>
            </a:clrChange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59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1"/>
          </a:xfrm>
        </p:spPr>
        <p:txBody>
          <a:bodyPr>
            <a:normAutofit/>
          </a:bodyPr>
          <a:lstStyle/>
          <a:p>
            <a:r>
              <a:rPr lang="en-GB" b="1" dirty="0"/>
              <a:t>Chapter 8 –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424936" cy="396044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By the end of this chapter you should:</a:t>
            </a:r>
          </a:p>
          <a:p>
            <a:pPr algn="l"/>
            <a:r>
              <a:rPr lang="en-US" dirty="0"/>
              <a:t>•</a:t>
            </a:r>
            <a:r>
              <a:rPr lang="en-US" sz="2800" dirty="0"/>
              <a:t>Understand how to use strings in C </a:t>
            </a:r>
          </a:p>
          <a:p>
            <a:pPr algn="l"/>
            <a:r>
              <a:rPr lang="en-US" sz="2800" dirty="0"/>
              <a:t>•Be able to use a range of string functions in your code</a:t>
            </a:r>
            <a:endParaRPr lang="en-GB" dirty="0"/>
          </a:p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60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FD3D-5C28-EFA6-82D9-79E8B7F3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sscanf</a:t>
            </a:r>
            <a:r>
              <a:rPr lang="en-US" b="1" u="sng" dirty="0"/>
              <a:t>()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8C5A-47D1-3E57-4F1E-E6DB95C7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Works in exactly the same way as scanf() except that it reads from a string instead of from the keyboard</a:t>
            </a:r>
            <a:b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GB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 the following would read a string out of the variable </a:t>
            </a:r>
            <a:r>
              <a:rPr lang="en-GB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put it into the variable </a:t>
            </a:r>
            <a:r>
              <a:rPr lang="en-GB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customer:</a:t>
            </a:r>
          </a:p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sscanf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(name, "%s", customer);</a:t>
            </a:r>
            <a:br>
              <a:rPr lang="en-GB" sz="20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en-GB" sz="2000" b="1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This can be useful as often C won’t let you just reassign one string to another e.g. 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n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ame=customer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29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D549-1F2D-0556-347C-511A1253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b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Passing a string into a function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C11C5-6097-81E4-1194-331C3512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If you want to pass a string into a function you need to use a pointer that shows where the string starts – we use a * as a pointer: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When declaring the function prototype AND in the function header: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countstring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(char* 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nametocount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  <a:br>
              <a:rPr lang="en-GB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en-GB" sz="240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GB" sz="2400" dirty="0"/>
              <a:t>Instead of passing in a copy of the string/array this just gives the subroutine it’s address. It is called </a:t>
            </a:r>
            <a:r>
              <a:rPr lang="en-GB" sz="2400" b="1" dirty="0"/>
              <a:t>passing by reference</a:t>
            </a:r>
            <a:r>
              <a:rPr lang="en-GB" sz="2400" dirty="0"/>
              <a:t>. This means instead of working with a copy, you work with the original string, wherever it was declared (so you don’t need to make it a global variable). </a:t>
            </a:r>
          </a:p>
        </p:txBody>
      </p:sp>
    </p:spTree>
    <p:extLst>
      <p:ext uri="{BB962C8B-B14F-4D97-AF65-F5344CB8AC3E}">
        <p14:creationId xmlns:p14="http://schemas.microsoft.com/office/powerpoint/2010/main" val="71086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360B-642E-571C-AAB6-D8AFC68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Things you know about strings: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C8C5-4530-7312-7AFD-B198FDE6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They’re any combination of characters and digits longer than 1 char</a:t>
            </a:r>
          </a:p>
          <a:p>
            <a:r>
              <a:rPr lang="en-US" dirty="0"/>
              <a:t>They are written in speech marks</a:t>
            </a:r>
          </a:p>
          <a:p>
            <a:r>
              <a:rPr lang="en-US" dirty="0"/>
              <a:t>They are an array (list) of characters e.g.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/>
              <a:t>char name[20]</a:t>
            </a:r>
          </a:p>
          <a:p>
            <a:r>
              <a:rPr lang="en-GB" dirty="0"/>
              <a:t>We use the format code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%s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/>
              <a:t>to work with them in a print/scanf</a:t>
            </a:r>
          </a:p>
        </p:txBody>
      </p:sp>
    </p:spTree>
    <p:extLst>
      <p:ext uri="{BB962C8B-B14F-4D97-AF65-F5344CB8AC3E}">
        <p14:creationId xmlns:p14="http://schemas.microsoft.com/office/powerpoint/2010/main" val="402264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4ADC-9182-E8C2-0CE2-9E9B6F3B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New Rules: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DCA6-99FA-C2D3-FE4D-D6A30E9C2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now </a:t>
            </a:r>
            <a:r>
              <a:rPr lang="en-US" b="1" dirty="0"/>
              <a:t>don’t use a pointer </a:t>
            </a:r>
            <a:r>
              <a:rPr lang="en-US" dirty="0"/>
              <a:t>when we use a scanf to read in a string because the data isn’t all going to one memory location e.g.: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scanf(“%s”, name)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we declare the size of our string (char array) we need to add one extra character than we want</a:t>
            </a:r>
          </a:p>
          <a:p>
            <a:pPr lvl="1"/>
            <a:r>
              <a:rPr lang="en-US" dirty="0"/>
              <a:t>This is because there is an end of string marker (‘/001’ value) that C adds so it knows where the end of a word is </a:t>
            </a:r>
            <a:r>
              <a:rPr lang="en-US" sz="2000" dirty="0"/>
              <a:t>(as often we make our char array bigger than we need to e.g. a name array we might reserve 30 chars for but only use 7-10 of them most of the time)</a:t>
            </a:r>
            <a:br>
              <a:rPr lang="en-US" sz="2000" dirty="0"/>
            </a:br>
            <a:endParaRPr lang="en-US" sz="2000" dirty="0"/>
          </a:p>
          <a:p>
            <a:pPr algn="l"/>
            <a:r>
              <a:rPr lang="en-US" dirty="0"/>
              <a:t>To use most of the string functions built in to C you need to add a new library </a:t>
            </a:r>
          </a:p>
          <a:p>
            <a:pPr marL="457200" lvl="1" indent="0">
              <a:buNone/>
            </a:pPr>
            <a:r>
              <a:rPr lang="en-GB" sz="22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sz="30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sz="30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#include &lt;</a:t>
            </a:r>
            <a:r>
              <a:rPr lang="en-GB" sz="3000" b="1" i="0" u="none" strike="noStrike" baseline="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string.h</a:t>
            </a:r>
            <a:r>
              <a:rPr lang="en-GB" sz="30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&gt; </a:t>
            </a:r>
          </a:p>
          <a:p>
            <a:pPr marL="457200" lvl="1" indent="0">
              <a:buNone/>
            </a:pPr>
            <a:endParaRPr lang="en-GB" sz="30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GB" sz="3500" dirty="0"/>
              <a:t>We can validate our string input length using format codes e.g.: </a:t>
            </a:r>
          </a:p>
          <a:p>
            <a:pPr marL="514350" lvl="1" indent="0">
              <a:buNone/>
            </a:pP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printf("Please type in your name");</a:t>
            </a:r>
            <a:endParaRPr lang="en-GB" sz="220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514350" lvl="1" indent="0">
              <a:buNone/>
            </a:pP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scanf("%40s",name);</a:t>
            </a:r>
            <a:r>
              <a:rPr lang="en-GB" sz="22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GB" sz="2200" i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en-GB" sz="2200" i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</a:t>
            </a:r>
            <a:r>
              <a:rPr lang="en-GB" sz="2200" i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ust like using %.2f on a float</a:t>
            </a:r>
            <a:endParaRPr lang="en-GB" sz="2200" i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6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0E3C-4695-ABCD-E3AA-63E18F18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1810-D11A-6987-4C85-3D630A98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gets() – </a:t>
            </a:r>
            <a:r>
              <a:rPr lang="en-US" sz="2200" dirty="0"/>
              <a:t>alternative to scanf and reads all user input including spaces</a:t>
            </a:r>
          </a:p>
          <a:p>
            <a:r>
              <a:rPr lang="en-US" dirty="0"/>
              <a:t>puts() – </a:t>
            </a:r>
            <a:r>
              <a:rPr lang="en-US" sz="2200" dirty="0"/>
              <a:t>alternative to printf to display a string</a:t>
            </a:r>
          </a:p>
          <a:p>
            <a:r>
              <a:rPr lang="en-US" dirty="0" err="1"/>
              <a:t>strlen</a:t>
            </a:r>
            <a:r>
              <a:rPr lang="en-US" dirty="0"/>
              <a:t>() – </a:t>
            </a:r>
            <a:r>
              <a:rPr lang="en-US" sz="2200" dirty="0"/>
              <a:t>gets the length of a sting</a:t>
            </a:r>
          </a:p>
          <a:p>
            <a:r>
              <a:rPr lang="en-US" dirty="0" err="1"/>
              <a:t>strcpy</a:t>
            </a:r>
            <a:r>
              <a:rPr lang="en-US" dirty="0"/>
              <a:t>() – </a:t>
            </a:r>
            <a:r>
              <a:rPr lang="en-US" sz="2200" dirty="0"/>
              <a:t>copies one string into another one</a:t>
            </a:r>
          </a:p>
          <a:p>
            <a:r>
              <a:rPr lang="en-US" dirty="0" err="1"/>
              <a:t>strcat</a:t>
            </a:r>
            <a:r>
              <a:rPr lang="en-US" dirty="0"/>
              <a:t>() – </a:t>
            </a:r>
            <a:r>
              <a:rPr lang="en-US" sz="2200" dirty="0"/>
              <a:t>adds one string to the end of another</a:t>
            </a:r>
          </a:p>
          <a:p>
            <a:r>
              <a:rPr lang="en-US" dirty="0" err="1"/>
              <a:t>strcmp</a:t>
            </a:r>
            <a:r>
              <a:rPr lang="en-US" dirty="0"/>
              <a:t>() – </a:t>
            </a:r>
            <a:r>
              <a:rPr lang="en-US" sz="2200" dirty="0"/>
              <a:t>compares two strings</a:t>
            </a:r>
          </a:p>
          <a:p>
            <a:r>
              <a:rPr lang="en-US" dirty="0" err="1"/>
              <a:t>sprintf</a:t>
            </a:r>
            <a:r>
              <a:rPr lang="en-US" dirty="0"/>
              <a:t>() – </a:t>
            </a:r>
            <a:r>
              <a:rPr lang="en-US" sz="2200" dirty="0"/>
              <a:t>prints to a string instead of a screen</a:t>
            </a:r>
          </a:p>
          <a:p>
            <a:r>
              <a:rPr lang="en-US" dirty="0" err="1"/>
              <a:t>sscanf</a:t>
            </a:r>
            <a:r>
              <a:rPr lang="en-US" dirty="0"/>
              <a:t>() –</a:t>
            </a:r>
            <a:r>
              <a:rPr lang="en-US" sz="2200" dirty="0"/>
              <a:t> reads from a string instead of the keyboard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64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C4A8-D060-A914-905E-4F2E760D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gets() &amp; puts()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436D-3E6C-C6E9-DDE2-CA4B77E1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gets()</a:t>
            </a:r>
          </a:p>
          <a:p>
            <a:r>
              <a:rPr lang="en-US" dirty="0"/>
              <a:t>A scanf will stop reading an input when you type a space/tab</a:t>
            </a:r>
          </a:p>
          <a:p>
            <a:r>
              <a:rPr lang="en-US" dirty="0"/>
              <a:t>If you want a quick and easy way to read in a whole string (spaces included) then this is for you!</a:t>
            </a:r>
          </a:p>
          <a:p>
            <a:r>
              <a:rPr lang="en-US" dirty="0"/>
              <a:t>e.g.: 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gets(name)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puts()	</a:t>
            </a:r>
          </a:p>
          <a:p>
            <a:r>
              <a:rPr lang="en-US" dirty="0"/>
              <a:t>A quicker alternative to a printf IF you only want to display a string (and not add another variable </a:t>
            </a:r>
            <a:r>
              <a:rPr lang="en-US" dirty="0" err="1"/>
              <a:t>etc</a:t>
            </a:r>
            <a:r>
              <a:rPr lang="en-US" dirty="0"/>
              <a:t>) e.g.:</a:t>
            </a:r>
          </a:p>
          <a:p>
            <a:r>
              <a:rPr lang="en-US" dirty="0"/>
              <a:t>Rather than using this: 	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printf("%s \</a:t>
            </a:r>
            <a:r>
              <a:rPr lang="en-GB" sz="2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n",name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/>
              <a:t>We can do this: 		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puts(name);</a:t>
            </a:r>
            <a:endParaRPr lang="en-GB" sz="280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92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8A27-E0A2-A7FB-6A86-D0E2DD64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strlen</a:t>
            </a:r>
            <a:r>
              <a:rPr lang="en-US" b="1" u="sng" dirty="0"/>
              <a:t>()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9094-5E88-A4F0-5AD4-F081A6FE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is very useful for checking the length of each string so that you can work with the individual characters.  In order to use this function you must have declared a variable to catch the return value.</a:t>
            </a:r>
            <a:b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If we wanted to check the length of the string stored in the variable A we could use: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length = 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strlen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(animal);</a:t>
            </a:r>
            <a:endParaRPr lang="en-GB" sz="240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If the string animal = “cat" then </a:t>
            </a:r>
            <a:r>
              <a:rPr lang="en-GB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strlen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() would return3 into the variable length.  It does not count the end of string marker. 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04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00B0-F4B4-130D-9F71-7CB4B5FF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u="sng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strcat</a:t>
            </a:r>
            <a:r>
              <a:rPr lang="en-GB" sz="44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()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74A9-2B1B-84C7-3E7B-7E54E89F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adds one string onto the end of another (concatenation).  If we wanted to join string B to string A we would use: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strcat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(A,B)</a:t>
            </a:r>
          </a:p>
          <a:p>
            <a:pPr marL="0" indent="0">
              <a:buNone/>
            </a:pP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400" i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e.g. A = “</a:t>
            </a: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Ben</a:t>
            </a:r>
            <a:r>
              <a:rPr lang="en-GB" sz="2400" i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 and B = “</a:t>
            </a: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Sanders</a:t>
            </a:r>
            <a:r>
              <a:rPr lang="en-GB" sz="2400" i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”, </a:t>
            </a:r>
            <a:r>
              <a:rPr lang="en-GB" sz="2400" i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strcat</a:t>
            </a:r>
            <a:r>
              <a:rPr lang="en-GB" sz="2400" i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GB" sz="2400" i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,B) A=“Ben Sanders”</a:t>
            </a:r>
            <a:endParaRPr lang="en-GB" sz="24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Note : remember that you must not exceed the amount of characters.  If A is declared as having 40 characters adding B to A should not add up to any more than 39 characters long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including spaces</a:t>
            </a:r>
            <a:endParaRPr lang="en-GB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1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DD72-D4FD-88CA-8E5E-3FBD1C5F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strcmp</a:t>
            </a:r>
            <a:r>
              <a:rPr lang="en-US" b="1" u="sng" dirty="0"/>
              <a:t>()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9239-5182-6654-7243-760CD0CA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is used to compare two strings. </a:t>
            </a:r>
          </a:p>
          <a:p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returns a value of 0 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if the two strings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ARE equal 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a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non-zero value if not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 The non zero number is negative if the first string is alphabetically before the second and positive if it is after.  </a:t>
            </a:r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val1 =”Apple”</a:t>
            </a:r>
            <a:endParaRPr lang="en-GB" sz="1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val2 =”Orange”</a:t>
            </a:r>
            <a:endParaRPr lang="en-GB" sz="1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n=</a:t>
            </a:r>
            <a:r>
              <a:rPr lang="en-GB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strcmp</a:t>
            </a: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(val1,val2);</a:t>
            </a:r>
            <a:endParaRPr lang="en-GB" sz="1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this case 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 will be less than 0 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(the first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less than the second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val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).</a:t>
            </a:r>
          </a:p>
          <a:p>
            <a:r>
              <a:rPr lang="en-GB" sz="1800" dirty="0">
                <a:latin typeface="Calibri" panose="020F0502020204030204" pitchFamily="34" charset="0"/>
              </a:rPr>
              <a:t>If the two word values were swapped around, then </a:t>
            </a:r>
            <a:r>
              <a:rPr lang="en-GB" sz="1800" b="1" dirty="0">
                <a:latin typeface="Calibri" panose="020F0502020204030204" pitchFamily="34" charset="0"/>
              </a:rPr>
              <a:t>n would be more than 0</a:t>
            </a:r>
            <a:r>
              <a:rPr lang="en-GB" sz="1800" dirty="0">
                <a:latin typeface="Calibri" panose="020F0502020204030204" pitchFamily="34" charset="0"/>
              </a:rPr>
              <a:t>. </a:t>
            </a:r>
          </a:p>
          <a:p>
            <a:pPr marL="800100" lvl="2" indent="0">
              <a:buNone/>
            </a:pPr>
            <a:endParaRPr lang="en-GB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val1 = “Apple”</a:t>
            </a:r>
          </a:p>
          <a:p>
            <a:pPr marL="914400" lvl="2" indent="0">
              <a:buNone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val2 =” Apple”</a:t>
            </a:r>
          </a:p>
          <a:p>
            <a:pPr marL="914400" lvl="2" indent="0">
              <a:buNone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GB" sz="1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(val1,val2);</a:t>
            </a:r>
          </a:p>
          <a:p>
            <a:endParaRPr lang="en-GB" sz="18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this case</a:t>
            </a:r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n=0 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because the two variables are the same.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9709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EF10-A40E-1B71-556F-C98A2120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sprintf</a:t>
            </a:r>
            <a:r>
              <a:rPr lang="en-GB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()</a:t>
            </a:r>
            <a:endParaRPr lang="en-GB" sz="8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469E-04C5-89F7-9890-E09BB39B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function works exactly like printf() except that it </a:t>
            </a:r>
            <a:r>
              <a:rPr lang="en-GB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prints/outputs to a string INSTEAD OF to the screen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 </a:t>
            </a:r>
            <a:b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example will store “My name is Tim Little” into the variable 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ntro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e.g.: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name = “Tim Little";</a:t>
            </a:r>
            <a:endParaRPr lang="en-GB" sz="2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sprintf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(intro, "My name is %</a:t>
            </a:r>
            <a:r>
              <a:rPr lang="en-GB" sz="24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s",name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GB" sz="240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Remember you must always keep within the limit the string has so Intro would have to be a large enough string to take the whole message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still need to use the format codes just as you did with printf()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477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23f781cc-1149-48aa-9162-512ac604eafb">Computer Science</CurriculumSubject>
    <lcf76f155ced4ddcb4097134ff3c332f xmlns="5a66a50f-8079-4b93-bf09-bc3953aaa380">
      <Terms xmlns="http://schemas.microsoft.com/office/infopath/2007/PartnerControls"/>
    </lcf76f155ced4ddcb4097134ff3c332f>
    <KeyStage xmlns="23f781cc-1149-48aa-9162-512ac604eafb" xsi:nil="true"/>
    <PersonalIdentificationData xmlns="23f781cc-1149-48aa-9162-512ac604eafb" xsi:nil="true"/>
    <g219ec798fed4145bddb1974ae6f7c09 xmlns="23f781cc-1149-48aa-9162-512ac604eafb">
      <Terms xmlns="http://schemas.microsoft.com/office/infopath/2007/PartnerControls"/>
    </g219ec798fed4145bddb1974ae6f7c09>
    <a4192ee6d54140328fc41e0605e7b5ff xmlns="23f781cc-1149-48aa-9162-512ac604eafb">
      <Terms xmlns="http://schemas.microsoft.com/office/infopath/2007/PartnerControls"/>
    </a4192ee6d54140328fc41e0605e7b5ff>
    <TaxCatchAll xmlns="23f781cc-1149-48aa-9162-512ac604eafb" xsi:nil="true"/>
    <hc0cac3120ab4e44b5e113c8b836247e xmlns="23f781cc-1149-48aa-9162-512ac604eafb">
      <Terms xmlns="http://schemas.microsoft.com/office/infopath/2007/PartnerControls"/>
    </hc0cac3120ab4e44b5e113c8b836247e>
    <j6c87223aaad4fc7897588eb4d958691 xmlns="23f781cc-1149-48aa-9162-512ac604eafb">
      <Terms xmlns="http://schemas.microsoft.com/office/infopath/2007/PartnerControls"/>
    </j6c87223aaad4fc7897588eb4d958691>
    <Lesson xmlns="23f781cc-1149-48aa-9162-512ac604eafb" xsi:nil="true"/>
    <CustomTags xmlns="23f781cc-1149-48aa-9162-512ac604eafb" xsi:nil="true"/>
    <afee2ebe049d4eab858650b9fc7db37d xmlns="23f781cc-1149-48aa-9162-512ac604eafb">
      <Terms xmlns="http://schemas.microsoft.com/office/infopath/2007/PartnerControls"/>
    </afee2ebe049d4eab858650b9fc7db37d>
    <Year xmlns="23f781cc-1149-48aa-9162-512ac604eaf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95686C1435C4CA72EDF27113A9710" ma:contentTypeVersion="34" ma:contentTypeDescription="Create a new document." ma:contentTypeScope="" ma:versionID="248985e5efc717a7b0a3c4047499a913">
  <xsd:schema xmlns:xsd="http://www.w3.org/2001/XMLSchema" xmlns:xs="http://www.w3.org/2001/XMLSchema" xmlns:p="http://schemas.microsoft.com/office/2006/metadata/properties" xmlns:ns2="23f781cc-1149-48aa-9162-512ac604eafb" xmlns:ns3="5a66a50f-8079-4b93-bf09-bc3953aaa380" targetNamespace="http://schemas.microsoft.com/office/2006/metadata/properties" ma:root="true" ma:fieldsID="f56b589be3f7890abea3659d012ae3fb" ns2:_="" ns3:_="">
    <xsd:import namespace="23f781cc-1149-48aa-9162-512ac604eafb"/>
    <xsd:import namespace="5a66a50f-8079-4b93-bf09-bc3953aaa380"/>
    <xsd:element name="properties">
      <xsd:complexType>
        <xsd:sequence>
          <xsd:element name="documentManagement">
            <xsd:complexType>
              <xsd:all>
                <xsd:element ref="ns2:a4192ee6d54140328fc41e0605e7b5ff" minOccurs="0"/>
                <xsd:element ref="ns2:TaxCatchAll" minOccurs="0"/>
                <xsd:element ref="ns2:afee2ebe049d4eab858650b9fc7db37d" minOccurs="0"/>
                <xsd:element ref="ns2:g219ec798fed4145bddb1974ae6f7c09" minOccurs="0"/>
                <xsd:element ref="ns2:j6c87223aaad4fc7897588eb4d958691" minOccurs="0"/>
                <xsd:element ref="ns2:hc0cac3120ab4e44b5e113c8b836247e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781cc-1149-48aa-9162-512ac604eafb" elementFormDefault="qualified">
    <xsd:import namespace="http://schemas.microsoft.com/office/2006/documentManagement/types"/>
    <xsd:import namespace="http://schemas.microsoft.com/office/infopath/2007/PartnerControls"/>
    <xsd:element name="a4192ee6d54140328fc41e0605e7b5ff" ma:index="9" nillable="true" ma:taxonomy="true" ma:internalName="a4192ee6d54140328fc41e0605e7b5ff" ma:taxonomyFieldName="Topic" ma:displayName="Topic" ma:fieldId="{a4192ee6-d541-4032-8fc4-1e0605e7b5ff}" ma:sspId="ee8a0f17-d68e-4b2e-8396-6319c239116c" ma:termSetId="158c3c6c-aa2c-4520-8b84-b09d2f3d79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967b18c-6420-40af-9996-808e77a17ccb}" ma:internalName="TaxCatchAll" ma:showField="CatchAllData" ma:web="23f781cc-1149-48aa-9162-512ac604ea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ee2ebe049d4eab858650b9fc7db37d" ma:index="12" nillable="true" ma:taxonomy="true" ma:internalName="afee2ebe049d4eab858650b9fc7db37d" ma:taxonomyFieldName="Staff_x0020_Category" ma:displayName="Staff Category" ma:fieldId="{afee2ebe-049d-4eab-8586-50b9fc7db37d}" ma:sspId="ee8a0f17-d68e-4b2e-8396-6319c239116c" ma:termSetId="1d256c44-d225-43d3-b197-8be199fc519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19ec798fed4145bddb1974ae6f7c09" ma:index="14" nillable="true" ma:taxonomy="true" ma:internalName="g219ec798fed4145bddb1974ae6f7c09" ma:taxonomyFieldName="Exam_x0020_Board" ma:displayName="Exam Board" ma:fieldId="{0219ec79-8fed-4145-bddb-1974ae6f7c09}" ma:sspId="ee8a0f17-d68e-4b2e-8396-6319c239116c" ma:termSetId="ef6a95a5-b1b4-422a-adf3-10d3e708ce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6c87223aaad4fc7897588eb4d958691" ma:index="16" nillable="true" ma:taxonomy="true" ma:internalName="j6c87223aaad4fc7897588eb4d958691" ma:taxonomyFieldName="Week" ma:displayName="Week" ma:fieldId="{36c87223-aaad-4fc7-8975-88eb4d958691}" ma:sspId="ee8a0f17-d68e-4b2e-8396-6319c239116c" ma:termSetId="7b8033a3-3c9d-4426-a1fb-da4e79f7f4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c0cac3120ab4e44b5e113c8b836247e" ma:index="18" nillable="true" ma:taxonomy="true" ma:internalName="hc0cac3120ab4e44b5e113c8b836247e" ma:taxonomyFieldName="Term" ma:displayName="Term" ma:fieldId="{1c0cac31-20ab-4e44-b5e1-13c8b836247e}" ma:sspId="ee8a0f17-d68e-4b2e-8396-6319c239116c" ma:termSetId="2f8a93a3-12a4-41b2-b51f-de418ffdc8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Computer Science" ma:internalName="Curriculum_x0020_Subject">
      <xsd:simpleType>
        <xsd:restriction base="dms:Text"/>
      </xsd:simpleType>
    </xsd:element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6a50f-8079-4b93-bf09-bc3953aaa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8" nillable="true" ma:taxonomy="true" ma:internalName="lcf76f155ced4ddcb4097134ff3c332f" ma:taxonomyFieldName="MediaServiceImageTags" ma:displayName="Image Tags" ma:readOnly="false" ma:fieldId="{5cf76f15-5ced-4ddc-b409-7134ff3c332f}" ma:taxonomyMulti="true" ma:sspId="ee8a0f17-d68e-4b2e-8396-6319c23911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4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495F1F-A44E-4CB6-8434-4B54F556BC12}">
  <ds:schemaRefs>
    <ds:schemaRef ds:uri="http://schemas.microsoft.com/office/2006/metadata/properties"/>
    <ds:schemaRef ds:uri="http://schemas.microsoft.com/office/infopath/2007/PartnerControls"/>
    <ds:schemaRef ds:uri="23f781cc-1149-48aa-9162-512ac604eafb"/>
    <ds:schemaRef ds:uri="5a66a50f-8079-4b93-bf09-bc3953aaa380"/>
  </ds:schemaRefs>
</ds:datastoreItem>
</file>

<file path=customXml/itemProps2.xml><?xml version="1.0" encoding="utf-8"?>
<ds:datastoreItem xmlns:ds="http://schemas.openxmlformats.org/officeDocument/2006/customXml" ds:itemID="{59EFF394-1252-4034-ACBF-2422BA38E6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4EB811-0EDE-4C52-AF04-DC96E1096E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781cc-1149-48aa-9162-512ac604eafb"/>
    <ds:schemaRef ds:uri="5a66a50f-8079-4b93-bf09-bc3953aaa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1118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Office Theme</vt:lpstr>
      <vt:lpstr>Chapter 8 – Strings</vt:lpstr>
      <vt:lpstr>Things you know about strings:</vt:lpstr>
      <vt:lpstr>New Rules:</vt:lpstr>
      <vt:lpstr>String Functions:</vt:lpstr>
      <vt:lpstr>gets() &amp; puts()</vt:lpstr>
      <vt:lpstr>strlen()</vt:lpstr>
      <vt:lpstr>strcat()</vt:lpstr>
      <vt:lpstr>strcmp()</vt:lpstr>
      <vt:lpstr>sprintf()</vt:lpstr>
      <vt:lpstr>sscanf()</vt:lpstr>
      <vt:lpstr>  Passing a string into a function</vt:lpstr>
    </vt:vector>
  </TitlesOfParts>
  <Company>BHASVIC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2DArrays</dc:title>
  <dc:creator>USER</dc:creator>
  <cp:lastModifiedBy>Jack Griffiths</cp:lastModifiedBy>
  <cp:revision>179</cp:revision>
  <dcterms:created xsi:type="dcterms:W3CDTF">2011-09-13T14:30:53Z</dcterms:created>
  <dcterms:modified xsi:type="dcterms:W3CDTF">2024-07-01T06:59:45Z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0x0101002EA95686C1435C4CA72EDF27113A9710</vt:lpwstr>
  </property>
  <property fmtid="{D5CDD505-2E9C-101B-9397-08002B2CF9AE}" pid="3" name="Topic">
    <vt:lpwstr/>
  </property>
  <property fmtid="{D5CDD505-2E9C-101B-9397-08002B2CF9AE}" pid="4" name="Term">
    <vt:lpwstr/>
  </property>
  <property fmtid="{D5CDD505-2E9C-101B-9397-08002B2CF9AE}" pid="5" name="Exam Board">
    <vt:lpwstr/>
  </property>
  <property fmtid="{D5CDD505-2E9C-101B-9397-08002B2CF9AE}" pid="6" name="MediaServiceImageTags">
    <vt:lpwstr/>
  </property>
  <property fmtid="{D5CDD505-2E9C-101B-9397-08002B2CF9AE}" pid="7" name="Week">
    <vt:lpwstr/>
  </property>
  <property fmtid="{D5CDD505-2E9C-101B-9397-08002B2CF9AE}" pid="8" name="Staff Category">
    <vt:lpwstr/>
  </property>
</Properties>
</file>