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84052-89F6-4F4C-8CE7-2AB10EA35479}" v="5" dt="2024-06-28T12:20:32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Griffiths" userId="1c57746c-d55f-46ec-a6b0-f12b15460f68" providerId="ADAL" clId="{BFB84052-89F6-4F4C-8CE7-2AB10EA35479}"/>
    <pc:docChg chg="custSel addSld delSld modSld">
      <pc:chgData name="Jack Griffiths" userId="1c57746c-d55f-46ec-a6b0-f12b15460f68" providerId="ADAL" clId="{BFB84052-89F6-4F4C-8CE7-2AB10EA35479}" dt="2024-06-28T12:25:42.326" v="382" actId="2696"/>
      <pc:docMkLst>
        <pc:docMk/>
      </pc:docMkLst>
      <pc:sldChg chg="modSp mod">
        <pc:chgData name="Jack Griffiths" userId="1c57746c-d55f-46ec-a6b0-f12b15460f68" providerId="ADAL" clId="{BFB84052-89F6-4F4C-8CE7-2AB10EA35479}" dt="2024-06-25T10:16:10.048" v="45" actId="20577"/>
        <pc:sldMkLst>
          <pc:docMk/>
          <pc:sldMk cId="1006522462" sldId="256"/>
        </pc:sldMkLst>
        <pc:spChg chg="mod">
          <ac:chgData name="Jack Griffiths" userId="1c57746c-d55f-46ec-a6b0-f12b15460f68" providerId="ADAL" clId="{BFB84052-89F6-4F4C-8CE7-2AB10EA35479}" dt="2024-06-25T10:16:10.048" v="45" actId="20577"/>
          <ac:spMkLst>
            <pc:docMk/>
            <pc:sldMk cId="1006522462" sldId="256"/>
            <ac:spMk id="2" creationId="{3BDA2807-2C7C-9C44-5D2A-CDF515EE099B}"/>
          </ac:spMkLst>
        </pc:spChg>
      </pc:sldChg>
      <pc:sldChg chg="addSp delSp modSp mod">
        <pc:chgData name="Jack Griffiths" userId="1c57746c-d55f-46ec-a6b0-f12b15460f68" providerId="ADAL" clId="{BFB84052-89F6-4F4C-8CE7-2AB10EA35479}" dt="2024-06-25T10:13:51.167" v="5" actId="14100"/>
        <pc:sldMkLst>
          <pc:docMk/>
          <pc:sldMk cId="285743770" sldId="257"/>
        </pc:sldMkLst>
        <pc:graphicFrameChg chg="mod modGraphic">
          <ac:chgData name="Jack Griffiths" userId="1c57746c-d55f-46ec-a6b0-f12b15460f68" providerId="ADAL" clId="{BFB84052-89F6-4F4C-8CE7-2AB10EA35479}" dt="2024-06-25T10:13:51.167" v="5" actId="14100"/>
          <ac:graphicFrameMkLst>
            <pc:docMk/>
            <pc:sldMk cId="285743770" sldId="257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BFB84052-89F6-4F4C-8CE7-2AB10EA35479}" dt="2024-06-25T10:13:46.372" v="3" actId="14100"/>
          <ac:picMkLst>
            <pc:docMk/>
            <pc:sldMk cId="285743770" sldId="257"/>
            <ac:picMk id="4" creationId="{4A8FB4EC-C116-E0D2-3ED6-31D29AC24404}"/>
          </ac:picMkLst>
        </pc:picChg>
        <pc:picChg chg="del">
          <ac:chgData name="Jack Griffiths" userId="1c57746c-d55f-46ec-a6b0-f12b15460f68" providerId="ADAL" clId="{BFB84052-89F6-4F4C-8CE7-2AB10EA35479}" dt="2024-06-25T10:13:39.039" v="0" actId="478"/>
          <ac:picMkLst>
            <pc:docMk/>
            <pc:sldMk cId="285743770" sldId="257"/>
            <ac:picMk id="12" creationId="{088FE465-64D0-FB1A-0C80-DE61B6AB3441}"/>
          </ac:picMkLst>
        </pc:picChg>
      </pc:sldChg>
      <pc:sldChg chg="addSp delSp modSp mod">
        <pc:chgData name="Jack Griffiths" userId="1c57746c-d55f-46ec-a6b0-f12b15460f68" providerId="ADAL" clId="{BFB84052-89F6-4F4C-8CE7-2AB10EA35479}" dt="2024-06-28T12:13:34.660" v="52" actId="1076"/>
        <pc:sldMkLst>
          <pc:docMk/>
          <pc:sldMk cId="2308492581" sldId="258"/>
        </pc:sldMkLst>
        <pc:spChg chg="mod">
          <ac:chgData name="Jack Griffiths" userId="1c57746c-d55f-46ec-a6b0-f12b15460f68" providerId="ADAL" clId="{BFB84052-89F6-4F4C-8CE7-2AB10EA35479}" dt="2024-06-28T12:13:34.660" v="52" actId="1076"/>
          <ac:spMkLst>
            <pc:docMk/>
            <pc:sldMk cId="2308492581" sldId="258"/>
            <ac:spMk id="3" creationId="{98ABE67F-4605-1122-CA43-5BD4B3C2B5C2}"/>
          </ac:spMkLst>
        </pc:spChg>
        <pc:graphicFrameChg chg="mod modGraphic">
          <ac:chgData name="Jack Griffiths" userId="1c57746c-d55f-46ec-a6b0-f12b15460f68" providerId="ADAL" clId="{BFB84052-89F6-4F4C-8CE7-2AB10EA35479}" dt="2024-06-28T12:13:29.471" v="50" actId="14100"/>
          <ac:graphicFrameMkLst>
            <pc:docMk/>
            <pc:sldMk cId="2308492581" sldId="258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BFB84052-89F6-4F4C-8CE7-2AB10EA35479}" dt="2024-06-28T12:13:24.356" v="48" actId="14100"/>
          <ac:picMkLst>
            <pc:docMk/>
            <pc:sldMk cId="2308492581" sldId="258"/>
            <ac:picMk id="5" creationId="{DD345FF3-1C21-0798-469F-8AD94D96A3D0}"/>
          </ac:picMkLst>
        </pc:picChg>
        <pc:picChg chg="del">
          <ac:chgData name="Jack Griffiths" userId="1c57746c-d55f-46ec-a6b0-f12b15460f68" providerId="ADAL" clId="{BFB84052-89F6-4F4C-8CE7-2AB10EA35479}" dt="2024-06-25T10:13:53.849" v="6" actId="478"/>
          <ac:picMkLst>
            <pc:docMk/>
            <pc:sldMk cId="2308492581" sldId="258"/>
            <ac:picMk id="8" creationId="{053AFE2A-72FC-9EF0-5CBD-65FDF46CF13A}"/>
          </ac:picMkLst>
        </pc:picChg>
      </pc:sldChg>
      <pc:sldChg chg="addSp delSp modSp mod">
        <pc:chgData name="Jack Griffiths" userId="1c57746c-d55f-46ec-a6b0-f12b15460f68" providerId="ADAL" clId="{BFB84052-89F6-4F4C-8CE7-2AB10EA35479}" dt="2024-06-28T12:15:22.932" v="216" actId="20577"/>
        <pc:sldMkLst>
          <pc:docMk/>
          <pc:sldMk cId="861955314" sldId="259"/>
        </pc:sldMkLst>
        <pc:graphicFrameChg chg="mod modGraphic">
          <ac:chgData name="Jack Griffiths" userId="1c57746c-d55f-46ec-a6b0-f12b15460f68" providerId="ADAL" clId="{BFB84052-89F6-4F4C-8CE7-2AB10EA35479}" dt="2024-06-28T12:15:22.932" v="216" actId="20577"/>
          <ac:graphicFrameMkLst>
            <pc:docMk/>
            <pc:sldMk cId="861955314" sldId="259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BFB84052-89F6-4F4C-8CE7-2AB10EA35479}" dt="2024-06-25T10:14:12.568" v="13" actId="14100"/>
          <ac:picMkLst>
            <pc:docMk/>
            <pc:sldMk cId="861955314" sldId="259"/>
            <ac:picMk id="4" creationId="{79F1235F-9DFA-F367-3C81-36A0C2B1C522}"/>
          </ac:picMkLst>
        </pc:picChg>
        <pc:picChg chg="del">
          <ac:chgData name="Jack Griffiths" userId="1c57746c-d55f-46ec-a6b0-f12b15460f68" providerId="ADAL" clId="{BFB84052-89F6-4F4C-8CE7-2AB10EA35479}" dt="2024-06-25T10:14:02.272" v="9" actId="478"/>
          <ac:picMkLst>
            <pc:docMk/>
            <pc:sldMk cId="861955314" sldId="259"/>
            <ac:picMk id="6" creationId="{02AC8694-99D9-ED53-FAB5-378DAE349E02}"/>
          </ac:picMkLst>
        </pc:picChg>
      </pc:sldChg>
      <pc:sldChg chg="addSp delSp modSp mod">
        <pc:chgData name="Jack Griffiths" userId="1c57746c-d55f-46ec-a6b0-f12b15460f68" providerId="ADAL" clId="{BFB84052-89F6-4F4C-8CE7-2AB10EA35479}" dt="2024-06-28T12:16:53.081" v="361" actId="403"/>
        <pc:sldMkLst>
          <pc:docMk/>
          <pc:sldMk cId="2044224033" sldId="260"/>
        </pc:sldMkLst>
        <pc:graphicFrameChg chg="del">
          <ac:chgData name="Jack Griffiths" userId="1c57746c-d55f-46ec-a6b0-f12b15460f68" providerId="ADAL" clId="{BFB84052-89F6-4F4C-8CE7-2AB10EA35479}" dt="2024-06-25T10:14:30.713" v="20" actId="478"/>
          <ac:graphicFrameMkLst>
            <pc:docMk/>
            <pc:sldMk cId="2044224033" sldId="260"/>
            <ac:graphicFrameMk id="6" creationId="{AD21565D-3679-20F6-9423-A1B5F19086D4}"/>
          </ac:graphicFrameMkLst>
        </pc:graphicFrameChg>
        <pc:graphicFrameChg chg="mod modGraphic">
          <ac:chgData name="Jack Griffiths" userId="1c57746c-d55f-46ec-a6b0-f12b15460f68" providerId="ADAL" clId="{BFB84052-89F6-4F4C-8CE7-2AB10EA35479}" dt="2024-06-28T12:16:53.081" v="361" actId="403"/>
          <ac:graphicFrameMkLst>
            <pc:docMk/>
            <pc:sldMk cId="2044224033" sldId="260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BFB84052-89F6-4F4C-8CE7-2AB10EA35479}" dt="2024-06-28T12:15:28.003" v="217" actId="14100"/>
          <ac:picMkLst>
            <pc:docMk/>
            <pc:sldMk cId="2044224033" sldId="260"/>
            <ac:picMk id="4" creationId="{966F799B-E5EB-EC4E-5022-768A6568CF43}"/>
          </ac:picMkLst>
        </pc:picChg>
        <pc:picChg chg="del">
          <ac:chgData name="Jack Griffiths" userId="1c57746c-d55f-46ec-a6b0-f12b15460f68" providerId="ADAL" clId="{BFB84052-89F6-4F4C-8CE7-2AB10EA35479}" dt="2024-06-25T10:14:23.031" v="17" actId="478"/>
          <ac:picMkLst>
            <pc:docMk/>
            <pc:sldMk cId="2044224033" sldId="260"/>
            <ac:picMk id="10" creationId="{9D052B5D-A7D7-133A-403D-CCD84A0FC1F8}"/>
          </ac:picMkLst>
        </pc:picChg>
      </pc:sldChg>
      <pc:sldChg chg="delSp modSp mod">
        <pc:chgData name="Jack Griffiths" userId="1c57746c-d55f-46ec-a6b0-f12b15460f68" providerId="ADAL" clId="{BFB84052-89F6-4F4C-8CE7-2AB10EA35479}" dt="2024-06-28T12:18:50.603" v="367" actId="12"/>
        <pc:sldMkLst>
          <pc:docMk/>
          <pc:sldMk cId="2854068941" sldId="262"/>
        </pc:sldMkLst>
        <pc:graphicFrameChg chg="del">
          <ac:chgData name="Jack Griffiths" userId="1c57746c-d55f-46ec-a6b0-f12b15460f68" providerId="ADAL" clId="{BFB84052-89F6-4F4C-8CE7-2AB10EA35479}" dt="2024-06-28T12:18:18.154" v="362" actId="478"/>
          <ac:graphicFrameMkLst>
            <pc:docMk/>
            <pc:sldMk cId="2854068941" sldId="262"/>
            <ac:graphicFrameMk id="6" creationId="{AD21565D-3679-20F6-9423-A1B5F19086D4}"/>
          </ac:graphicFrameMkLst>
        </pc:graphicFrameChg>
        <pc:graphicFrameChg chg="mod modGraphic">
          <ac:chgData name="Jack Griffiths" userId="1c57746c-d55f-46ec-a6b0-f12b15460f68" providerId="ADAL" clId="{BFB84052-89F6-4F4C-8CE7-2AB10EA35479}" dt="2024-06-28T12:18:50.603" v="367" actId="12"/>
          <ac:graphicFrameMkLst>
            <pc:docMk/>
            <pc:sldMk cId="2854068941" sldId="262"/>
            <ac:graphicFrameMk id="7" creationId="{2085F5E2-FDE6-033D-9E5F-361A90E0EA18}"/>
          </ac:graphicFrameMkLst>
        </pc:graphicFrameChg>
      </pc:sldChg>
      <pc:sldChg chg="del">
        <pc:chgData name="Jack Griffiths" userId="1c57746c-d55f-46ec-a6b0-f12b15460f68" providerId="ADAL" clId="{BFB84052-89F6-4F4C-8CE7-2AB10EA35479}" dt="2024-06-28T12:18:55.729" v="368" actId="47"/>
        <pc:sldMkLst>
          <pc:docMk/>
          <pc:sldMk cId="2355195635" sldId="263"/>
        </pc:sldMkLst>
      </pc:sldChg>
      <pc:sldChg chg="modSp add del mod">
        <pc:chgData name="Jack Griffiths" userId="1c57746c-d55f-46ec-a6b0-f12b15460f68" providerId="ADAL" clId="{BFB84052-89F6-4F4C-8CE7-2AB10EA35479}" dt="2024-06-28T12:25:42.326" v="382" actId="2696"/>
        <pc:sldMkLst>
          <pc:docMk/>
          <pc:sldMk cId="4161291308" sldId="263"/>
        </pc:sldMkLst>
        <pc:graphicFrameChg chg="mod modGraphic">
          <ac:chgData name="Jack Griffiths" userId="1c57746c-d55f-46ec-a6b0-f12b15460f68" providerId="ADAL" clId="{BFB84052-89F6-4F4C-8CE7-2AB10EA35479}" dt="2024-06-28T12:20:19.288" v="375" actId="403"/>
          <ac:graphicFrameMkLst>
            <pc:docMk/>
            <pc:sldMk cId="4161291308" sldId="263"/>
            <ac:graphicFrameMk id="7" creationId="{2085F5E2-FDE6-033D-9E5F-361A90E0EA18}"/>
          </ac:graphicFrameMkLst>
        </pc:graphicFrameChg>
      </pc:sldChg>
      <pc:sldChg chg="modSp add del mod">
        <pc:chgData name="Jack Griffiths" userId="1c57746c-d55f-46ec-a6b0-f12b15460f68" providerId="ADAL" clId="{BFB84052-89F6-4F4C-8CE7-2AB10EA35479}" dt="2024-06-28T12:25:42.326" v="382" actId="2696"/>
        <pc:sldMkLst>
          <pc:docMk/>
          <pc:sldMk cId="4159943885" sldId="264"/>
        </pc:sldMkLst>
        <pc:graphicFrameChg chg="mod modGraphic">
          <ac:chgData name="Jack Griffiths" userId="1c57746c-d55f-46ec-a6b0-f12b15460f68" providerId="ADAL" clId="{BFB84052-89F6-4F4C-8CE7-2AB10EA35479}" dt="2024-06-28T12:20:43.634" v="381" actId="404"/>
          <ac:graphicFrameMkLst>
            <pc:docMk/>
            <pc:sldMk cId="4159943885" sldId="264"/>
            <ac:graphicFrameMk id="7" creationId="{2085F5E2-FDE6-033D-9E5F-361A90E0EA1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000" r="-1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5F0BBC5-2CB4-435A-8386-1362AE2A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" y="24487"/>
            <a:ext cx="3917629" cy="1458324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CB659DC1-490E-40C3-B040-B4C6EF2E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4552603"/>
            <a:ext cx="10167538" cy="1027316"/>
          </a:xfrm>
        </p:spPr>
        <p:txBody>
          <a:bodyPr/>
          <a:lstStyle>
            <a:lvl1pPr marL="88900" indent="0" algn="l">
              <a:defRPr b="1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3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4B9-5C53-4269-9B8F-0F15785C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1EE67-07AE-462F-A3B4-01128FD42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61C7-8F2A-476C-9BB2-9BC53641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61BE-A49A-4E77-A3F1-2D7509C4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1F6D-8DE3-49D9-AA38-BB808A17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1A4BD-51C2-40C1-BB04-4B7BB595A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7F877-D08B-4F45-B003-29315F8C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C921-BBCC-42B6-96D4-EB05F7C8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7411-A5D9-4539-898B-77B17E4B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7F4D-E398-495C-92AD-988E3F6A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68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9FED-826F-2C5E-20FA-EB6793351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68DA-EA35-1481-7566-EFF17C253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C7E45-FF33-9FE7-9563-53F795F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E0F1-5F63-6DE2-4C29-2902BD8B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A373-9D1C-1F92-7A63-73BD3E73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6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D6B4-8476-435C-ADFF-BBC7739C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E62D3C"/>
                </a:solidFill>
                <a:latin typeface="+mj-lt"/>
                <a:ea typeface="Roboto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FF91-79AE-4CB9-9C14-3CCFDCDF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6DC97D0-AB72-4BAA-925B-C6A743E7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2058FFF-B258-4CB9-81F5-82A456E8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9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F8F9-D8EC-411A-B16A-FA049E67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62D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9AA89-AAFE-4775-8FDB-A603A6E7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62D3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6F8C-EB17-495D-B6FA-DBD3967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E7A7-250C-4B5A-911E-DDAD10BB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1323-C852-46BA-9B42-13857B46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39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17F2-B711-4691-9BCB-86569224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93DF-F87D-4E4A-86A4-5F74EA807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9D26-E398-4A5D-BD65-3A98BE9EF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B711-F1AF-4F9E-B0B1-B3EBBD1C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1EFB-07CE-440A-B6D3-E889DA58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D72D-5537-4816-B50F-57277922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21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9B8F-C516-462D-848E-7A4A3C6D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CDA3-DFCB-42E3-A394-AC30FFFA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81273-6ED3-4E6A-9951-4E681AA4A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80CFA-5765-4212-ABFA-3AEC5FCCF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E01D-F748-4966-B762-D7BC563B0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37D22-5B42-4500-B076-F6B005DD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B7F6B-8BAA-4B70-B4DF-391C2C3C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42365-B190-42E8-B284-0A8A7B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0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C82C-EB99-45D8-9CB1-FD9BAE3B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D9E0A-5715-48BD-8DC7-38722A07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16696-0642-413C-BD0B-8F5D0EE1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788A3-B4DD-4CFA-B91A-E234961F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0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C4115-617B-4A99-8909-385FCDE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1B998-954E-491B-9D3C-4493D247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9703-97CE-42B2-9654-DA82E16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21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4139-7221-4F62-9784-61EED1EF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3DBF-7EE5-432F-9CC0-C64FBC83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E4722-0198-4918-8A17-3A189C10A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8E68-104F-4515-9254-5DD85D2B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571A-1ECC-4431-837F-EE7C967A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B3D51-1B8E-4E93-AE35-02571705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1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7D7E-B25D-47DF-B56D-74ADB4B4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33853-E220-4F9E-98AB-7406695F2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9E0C4-1DB6-4B78-BC18-D7EE57552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9E742-0EED-4C1F-A0A6-765B6EB5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A19B-EAA8-44F0-8593-B071C4C1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4C852-7401-405A-B6D7-0A1B2E11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29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49941-5DB5-460A-959F-30B94C12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9D4AC-0784-4AAC-890F-523903D6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931C-566B-4F59-850E-BEEAD21E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BFC0-7D44-41D5-A932-710638756C15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DF6B-A8EC-42BA-8C80-780FA92E1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1C11-A478-4983-A1CD-658FDB8C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2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2807-2C7C-9C44-5D2A-CDF515EE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 Routines - Functions</a:t>
            </a:r>
          </a:p>
        </p:txBody>
      </p:sp>
    </p:spTree>
    <p:extLst>
      <p:ext uri="{BB962C8B-B14F-4D97-AF65-F5344CB8AC3E}">
        <p14:creationId xmlns:p14="http://schemas.microsoft.com/office/powerpoint/2010/main" val="100652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Predict 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944758"/>
              </p:ext>
            </p:extLst>
          </p:nvPr>
        </p:nvGraphicFramePr>
        <p:xfrm>
          <a:off x="5812971" y="1274235"/>
          <a:ext cx="5540829" cy="48401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40829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84354">
                <a:tc>
                  <a:txBody>
                    <a:bodyPr/>
                    <a:lstStyle/>
                    <a:p>
                      <a:r>
                        <a:rPr lang="en-GB" dirty="0"/>
                        <a:t>What do you think this code does?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45581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Asks the user to input a number. Passes this number with the variable input to the function called 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squareNum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 as a parameter by value. The subroutine then outputs their input and the square of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A8FB4EC-C116-E0D2-3ED6-31D29AC24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74234"/>
            <a:ext cx="5061857" cy="48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702067"/>
              </p:ext>
            </p:extLst>
          </p:nvPr>
        </p:nvGraphicFramePr>
        <p:xfrm>
          <a:off x="5715001" y="1249731"/>
          <a:ext cx="5638800" cy="46632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435140">
                <a:tc>
                  <a:txBody>
                    <a:bodyPr/>
                    <a:lstStyle/>
                    <a:p>
                      <a:r>
                        <a:rPr lang="en-GB" dirty="0"/>
                        <a:t>What does the code do?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2294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Asks the user to input a number. Passes this number with the variable input to the function called 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squareNum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 as a parameter by value. The subroutine then outputs their input and the square of it.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  <a:tr h="4351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Does this match your prediction?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56588"/>
                  </a:ext>
                </a:extLst>
              </a:tr>
              <a:tr h="149836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Yes.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373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ABE67F-4605-1122-CA43-5BD4B3C2B5C2}"/>
              </a:ext>
            </a:extLst>
          </p:cNvPr>
          <p:cNvSpPr txBox="1"/>
          <p:nvPr/>
        </p:nvSpPr>
        <p:spPr>
          <a:xfrm>
            <a:off x="6096000" y="607373"/>
            <a:ext cx="525779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Download the code from </a:t>
            </a:r>
            <a:r>
              <a:rPr lang="en-GB" sz="2000" dirty="0" err="1"/>
              <a:t>Github</a:t>
            </a:r>
            <a:r>
              <a:rPr lang="en-GB" sz="2000" dirty="0"/>
              <a:t> and run it!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45FF3-1C21-0798-469F-8AD94D96A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9731"/>
            <a:ext cx="4876800" cy="466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5426"/>
              </p:ext>
            </p:extLst>
          </p:nvPr>
        </p:nvGraphicFramePr>
        <p:xfrm>
          <a:off x="5641648" y="1349269"/>
          <a:ext cx="5712151" cy="459307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12151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592994">
                <a:tc>
                  <a:txBody>
                    <a:bodyPr/>
                    <a:lstStyle/>
                    <a:p>
                      <a:r>
                        <a:rPr lang="en-GB" sz="2400" dirty="0"/>
                        <a:t>Investigation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000084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GB" sz="2400" dirty="0"/>
                        <a:t>What are the name of the variables being used?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Input, answer, </a:t>
                      </a:r>
                      <a:r>
                        <a:rPr lang="en-GB" sz="2400" dirty="0" err="1">
                          <a:solidFill>
                            <a:schemeClr val="accent1"/>
                          </a:solidFill>
                        </a:rPr>
                        <a:t>x_squared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What data types do they hold?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integers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GB" sz="2400" dirty="0"/>
                        <a:t>What are the names of the functions? </a:t>
                      </a:r>
                      <a:r>
                        <a:rPr lang="en-GB" sz="2400" dirty="0" err="1">
                          <a:solidFill>
                            <a:schemeClr val="accent1"/>
                          </a:solidFill>
                        </a:rPr>
                        <a:t>squareNum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What type of data do these return?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integer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GB" sz="2400" dirty="0"/>
                        <a:t>Annotate lines 4-19 to explain what each line of code does.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9F1235F-9DFA-F367-3C81-36A0C2B1C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49268"/>
            <a:ext cx="4803449" cy="459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5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71C6E8-D178-3AA9-5952-591092A37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85" y="1161751"/>
            <a:ext cx="7192379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94338"/>
              </p:ext>
            </p:extLst>
          </p:nvPr>
        </p:nvGraphicFramePr>
        <p:xfrm>
          <a:off x="5693229" y="1350692"/>
          <a:ext cx="5660571" cy="46409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60571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497093">
                <a:tc>
                  <a:txBody>
                    <a:bodyPr/>
                    <a:lstStyle/>
                    <a:p>
                      <a:r>
                        <a:rPr lang="en-GB" sz="2000" dirty="0"/>
                        <a:t>Modification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14388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800" dirty="0"/>
                        <a:t>Modify the program to return the cube of the value entered.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800" dirty="0"/>
                        <a:t>Modify the program to return the square root of the value entered.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66F799B-E5EB-EC4E-5022-768A6568C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9268"/>
            <a:ext cx="4855029" cy="46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2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8479C3-841A-C948-8B6F-3F56B37A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8" y="371987"/>
            <a:ext cx="5990163" cy="4135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4BF842-9F13-6A70-E1E5-04D3CB0AF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946" y="1893346"/>
            <a:ext cx="5689806" cy="434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3310"/>
              </p:ext>
            </p:extLst>
          </p:nvPr>
        </p:nvGraphicFramePr>
        <p:xfrm>
          <a:off x="838200" y="1350693"/>
          <a:ext cx="10515600" cy="4511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20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2400" dirty="0"/>
                        <a:t>Write a program that uses shows you can write a function, pass a parameter and return a value. </a:t>
                      </a:r>
                    </a:p>
                    <a:p>
                      <a:pPr marL="0" lvl="0" indent="0">
                        <a:buNone/>
                      </a:pPr>
                      <a:br>
                        <a:rPr lang="en-GB" sz="2400" dirty="0"/>
                      </a:br>
                      <a:r>
                        <a:rPr lang="en-GB" sz="2400" b="1" u="sng" dirty="0"/>
                        <a:t>Requirements: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The program should allow a user to enter a number 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It should then pass the number as a parameter to an int function called </a:t>
                      </a:r>
                      <a:r>
                        <a:rPr lang="en-GB" sz="2400" b="1" dirty="0" err="1"/>
                        <a:t>divEleven</a:t>
                      </a:r>
                      <a:r>
                        <a:rPr lang="en-GB" sz="2400" b="1" dirty="0"/>
                        <a:t>()</a:t>
                      </a:r>
                      <a:endParaRPr lang="en-GB" sz="2400" dirty="0"/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The function should then calculate how many times the input number can be divided by 11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The result of the sum should be returned to the main program and output to screen e.g.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06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3CE07C-A63D-059D-5C84-EF730596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311" y="871180"/>
            <a:ext cx="7316221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76694"/>
      </p:ext>
    </p:extLst>
  </p:cSld>
  <p:clrMapOvr>
    <a:masterClrMapping/>
  </p:clrMapOvr>
</p:sld>
</file>

<file path=ppt/theme/theme1.xml><?xml version="1.0" encoding="utf-8"?>
<a:theme xmlns:a="http://schemas.openxmlformats.org/drawingml/2006/main" name="BHASVIC Red">
  <a:themeElements>
    <a:clrScheme name="Custom 4">
      <a:dk1>
        <a:srgbClr val="E62D3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HASVIC">
      <a:majorFont>
        <a:latin typeface="Poppins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HASVIC Red" id="{DEC5B33E-17D8-4865-AB12-459522F2C137}" vid="{FEFD4C35-7AEF-4910-B9ED-A2B6240834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BHASVIC Red</Template>
  <TotalTime>1572</TotalTime>
  <Words>287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Poppins</vt:lpstr>
      <vt:lpstr>Roboto</vt:lpstr>
      <vt:lpstr>BHASVIC Red</vt:lpstr>
      <vt:lpstr>Sub Routines - Functions</vt:lpstr>
      <vt:lpstr>Predict </vt:lpstr>
      <vt:lpstr>Run</vt:lpstr>
      <vt:lpstr>Investigate</vt:lpstr>
      <vt:lpstr>PowerPoint Presentation</vt:lpstr>
      <vt:lpstr>Modify</vt:lpstr>
      <vt:lpstr>PowerPoint Presentation</vt:lpstr>
      <vt:lpstr>Make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</dc:title>
  <dc:creator>Jack Griffiths</dc:creator>
  <cp:lastModifiedBy>Raya Dimitrova</cp:lastModifiedBy>
  <cp:revision>13</cp:revision>
  <dcterms:created xsi:type="dcterms:W3CDTF">2024-06-17T11:16:38Z</dcterms:created>
  <dcterms:modified xsi:type="dcterms:W3CDTF">2024-10-24T10:40:14Z</dcterms:modified>
</cp:coreProperties>
</file>