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9" r:id="rId8"/>
    <p:sldId id="264" r:id="rId9"/>
    <p:sldId id="267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0745ED-061F-4908-A055-D52106101F11}" v="2" dt="2024-06-28T12:26:19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Griffiths" userId="1c57746c-d55f-46ec-a6b0-f12b15460f68" providerId="ADAL" clId="{FA0745ED-061F-4908-A055-D52106101F11}"/>
    <pc:docChg chg="custSel addSld delSld modSld">
      <pc:chgData name="Jack Griffiths" userId="1c57746c-d55f-46ec-a6b0-f12b15460f68" providerId="ADAL" clId="{FA0745ED-061F-4908-A055-D52106101F11}" dt="2024-06-28T12:28:48.496" v="504" actId="403"/>
      <pc:docMkLst>
        <pc:docMk/>
      </pc:docMkLst>
      <pc:sldChg chg="modSp mod">
        <pc:chgData name="Jack Griffiths" userId="1c57746c-d55f-46ec-a6b0-f12b15460f68" providerId="ADAL" clId="{FA0745ED-061F-4908-A055-D52106101F11}" dt="2024-06-25T10:15:48.671" v="42" actId="404"/>
        <pc:sldMkLst>
          <pc:docMk/>
          <pc:sldMk cId="1006522462" sldId="256"/>
        </pc:sldMkLst>
        <pc:spChg chg="mod">
          <ac:chgData name="Jack Griffiths" userId="1c57746c-d55f-46ec-a6b0-f12b15460f68" providerId="ADAL" clId="{FA0745ED-061F-4908-A055-D52106101F11}" dt="2024-06-25T10:15:48.671" v="42" actId="404"/>
          <ac:spMkLst>
            <pc:docMk/>
            <pc:sldMk cId="1006522462" sldId="256"/>
            <ac:spMk id="2" creationId="{3BDA2807-2C7C-9C44-5D2A-CDF515EE099B}"/>
          </ac:spMkLst>
        </pc:spChg>
      </pc:sldChg>
      <pc:sldChg chg="addSp delSp modSp mod">
        <pc:chgData name="Jack Griffiths" userId="1c57746c-d55f-46ec-a6b0-f12b15460f68" providerId="ADAL" clId="{FA0745ED-061F-4908-A055-D52106101F11}" dt="2024-06-25T10:28:57.421" v="47" actId="14100"/>
        <pc:sldMkLst>
          <pc:docMk/>
          <pc:sldMk cId="285743770" sldId="257"/>
        </pc:sldMkLst>
        <pc:graphicFrameChg chg="mod modGraphic">
          <ac:chgData name="Jack Griffiths" userId="1c57746c-d55f-46ec-a6b0-f12b15460f68" providerId="ADAL" clId="{FA0745ED-061F-4908-A055-D52106101F11}" dt="2024-06-25T10:28:57.421" v="47" actId="14100"/>
          <ac:graphicFrameMkLst>
            <pc:docMk/>
            <pc:sldMk cId="285743770" sldId="257"/>
            <ac:graphicFrameMk id="7" creationId="{2085F5E2-FDE6-033D-9E5F-361A90E0EA18}"/>
          </ac:graphicFrameMkLst>
        </pc:graphicFrameChg>
        <pc:picChg chg="del">
          <ac:chgData name="Jack Griffiths" userId="1c57746c-d55f-46ec-a6b0-f12b15460f68" providerId="ADAL" clId="{FA0745ED-061F-4908-A055-D52106101F11}" dt="2024-06-25T10:28:46.110" v="43" actId="478"/>
          <ac:picMkLst>
            <pc:docMk/>
            <pc:sldMk cId="285743770" sldId="257"/>
            <ac:picMk id="4" creationId="{4A8FB4EC-C116-E0D2-3ED6-31D29AC24404}"/>
          </ac:picMkLst>
        </pc:picChg>
        <pc:picChg chg="add mod">
          <ac:chgData name="Jack Griffiths" userId="1c57746c-d55f-46ec-a6b0-f12b15460f68" providerId="ADAL" clId="{FA0745ED-061F-4908-A055-D52106101F11}" dt="2024-06-25T10:28:53.230" v="46" actId="14100"/>
          <ac:picMkLst>
            <pc:docMk/>
            <pc:sldMk cId="285743770" sldId="257"/>
            <ac:picMk id="6" creationId="{06B24522-6826-3C14-6557-3EA55B86B0D0}"/>
          </ac:picMkLst>
        </pc:picChg>
      </pc:sldChg>
      <pc:sldChg chg="addSp delSp modSp mod">
        <pc:chgData name="Jack Griffiths" userId="1c57746c-d55f-46ec-a6b0-f12b15460f68" providerId="ADAL" clId="{FA0745ED-061F-4908-A055-D52106101F11}" dt="2024-06-28T12:25:14.417" v="74" actId="14100"/>
        <pc:sldMkLst>
          <pc:docMk/>
          <pc:sldMk cId="2308492581" sldId="258"/>
        </pc:sldMkLst>
        <pc:spChg chg="mod">
          <ac:chgData name="Jack Griffiths" userId="1c57746c-d55f-46ec-a6b0-f12b15460f68" providerId="ADAL" clId="{FA0745ED-061F-4908-A055-D52106101F11}" dt="2024-06-25T10:29:24.609" v="56" actId="14100"/>
          <ac:spMkLst>
            <pc:docMk/>
            <pc:sldMk cId="2308492581" sldId="258"/>
            <ac:spMk id="3" creationId="{98ABE67F-4605-1122-CA43-5BD4B3C2B5C2}"/>
          </ac:spMkLst>
        </pc:spChg>
        <pc:graphicFrameChg chg="mod modGraphic">
          <ac:chgData name="Jack Griffiths" userId="1c57746c-d55f-46ec-a6b0-f12b15460f68" providerId="ADAL" clId="{FA0745ED-061F-4908-A055-D52106101F11}" dt="2024-06-28T12:25:14.417" v="74" actId="14100"/>
          <ac:graphicFrameMkLst>
            <pc:docMk/>
            <pc:sldMk cId="2308492581" sldId="258"/>
            <ac:graphicFrameMk id="7" creationId="{2085F5E2-FDE6-033D-9E5F-361A90E0EA18}"/>
          </ac:graphicFrameMkLst>
        </pc:graphicFrameChg>
        <pc:picChg chg="del">
          <ac:chgData name="Jack Griffiths" userId="1c57746c-d55f-46ec-a6b0-f12b15460f68" providerId="ADAL" clId="{FA0745ED-061F-4908-A055-D52106101F11}" dt="2024-06-25T10:29:02.104" v="48" actId="478"/>
          <ac:picMkLst>
            <pc:docMk/>
            <pc:sldMk cId="2308492581" sldId="258"/>
            <ac:picMk id="5" creationId="{DD345FF3-1C21-0798-469F-8AD94D96A3D0}"/>
          </ac:picMkLst>
        </pc:picChg>
        <pc:picChg chg="add mod">
          <ac:chgData name="Jack Griffiths" userId="1c57746c-d55f-46ec-a6b0-f12b15460f68" providerId="ADAL" clId="{FA0745ED-061F-4908-A055-D52106101F11}" dt="2024-06-28T12:25:06.642" v="72" actId="1076"/>
          <ac:picMkLst>
            <pc:docMk/>
            <pc:sldMk cId="2308492581" sldId="258"/>
            <ac:picMk id="9" creationId="{D1CAC9FC-C0CB-2E42-D2B1-368DD63C83C3}"/>
          </ac:picMkLst>
        </pc:picChg>
      </pc:sldChg>
      <pc:sldChg chg="addSp delSp modSp mod">
        <pc:chgData name="Jack Griffiths" userId="1c57746c-d55f-46ec-a6b0-f12b15460f68" providerId="ADAL" clId="{FA0745ED-061F-4908-A055-D52106101F11}" dt="2024-06-28T12:26:28.452" v="83" actId="404"/>
        <pc:sldMkLst>
          <pc:docMk/>
          <pc:sldMk cId="861955314" sldId="259"/>
        </pc:sldMkLst>
        <pc:graphicFrameChg chg="mod modGraphic">
          <ac:chgData name="Jack Griffiths" userId="1c57746c-d55f-46ec-a6b0-f12b15460f68" providerId="ADAL" clId="{FA0745ED-061F-4908-A055-D52106101F11}" dt="2024-06-28T12:26:28.452" v="83" actId="404"/>
          <ac:graphicFrameMkLst>
            <pc:docMk/>
            <pc:sldMk cId="861955314" sldId="259"/>
            <ac:graphicFrameMk id="7" creationId="{2085F5E2-FDE6-033D-9E5F-361A90E0EA18}"/>
          </ac:graphicFrameMkLst>
        </pc:graphicFrameChg>
        <pc:picChg chg="del">
          <ac:chgData name="Jack Griffiths" userId="1c57746c-d55f-46ec-a6b0-f12b15460f68" providerId="ADAL" clId="{FA0745ED-061F-4908-A055-D52106101F11}" dt="2024-06-25T10:29:33.390" v="60" actId="478"/>
          <ac:picMkLst>
            <pc:docMk/>
            <pc:sldMk cId="861955314" sldId="259"/>
            <ac:picMk id="4" creationId="{79F1235F-9DFA-F367-3C81-36A0C2B1C522}"/>
          </ac:picMkLst>
        </pc:picChg>
        <pc:picChg chg="add mod">
          <ac:chgData name="Jack Griffiths" userId="1c57746c-d55f-46ec-a6b0-f12b15460f68" providerId="ADAL" clId="{FA0745ED-061F-4908-A055-D52106101F11}" dt="2024-06-25T10:29:38.012" v="63" actId="14100"/>
          <ac:picMkLst>
            <pc:docMk/>
            <pc:sldMk cId="861955314" sldId="259"/>
            <ac:picMk id="8" creationId="{BF3801C6-BC0F-D5D7-B9A0-4D4200CA2187}"/>
          </ac:picMkLst>
        </pc:picChg>
      </pc:sldChg>
      <pc:sldChg chg="addSp delSp modSp mod">
        <pc:chgData name="Jack Griffiths" userId="1c57746c-d55f-46ec-a6b0-f12b15460f68" providerId="ADAL" clId="{FA0745ED-061F-4908-A055-D52106101F11}" dt="2024-06-28T12:28:48.496" v="504" actId="403"/>
        <pc:sldMkLst>
          <pc:docMk/>
          <pc:sldMk cId="2044224033" sldId="260"/>
        </pc:sldMkLst>
        <pc:graphicFrameChg chg="mod modGraphic">
          <ac:chgData name="Jack Griffiths" userId="1c57746c-d55f-46ec-a6b0-f12b15460f68" providerId="ADAL" clId="{FA0745ED-061F-4908-A055-D52106101F11}" dt="2024-06-28T12:28:48.496" v="504" actId="403"/>
          <ac:graphicFrameMkLst>
            <pc:docMk/>
            <pc:sldMk cId="2044224033" sldId="260"/>
            <ac:graphicFrameMk id="7" creationId="{2085F5E2-FDE6-033D-9E5F-361A90E0EA18}"/>
          </ac:graphicFrameMkLst>
        </pc:graphicFrameChg>
        <pc:picChg chg="del">
          <ac:chgData name="Jack Griffiths" userId="1c57746c-d55f-46ec-a6b0-f12b15460f68" providerId="ADAL" clId="{FA0745ED-061F-4908-A055-D52106101F11}" dt="2024-06-25T10:29:50.683" v="67" actId="478"/>
          <ac:picMkLst>
            <pc:docMk/>
            <pc:sldMk cId="2044224033" sldId="260"/>
            <ac:picMk id="4" creationId="{966F799B-E5EB-EC4E-5022-768A6568CF43}"/>
          </ac:picMkLst>
        </pc:picChg>
        <pc:picChg chg="add mod">
          <ac:chgData name="Jack Griffiths" userId="1c57746c-d55f-46ec-a6b0-f12b15460f68" providerId="ADAL" clId="{FA0745ED-061F-4908-A055-D52106101F11}" dt="2024-06-25T10:29:56.109" v="70" actId="14100"/>
          <ac:picMkLst>
            <pc:docMk/>
            <pc:sldMk cId="2044224033" sldId="260"/>
            <ac:picMk id="8" creationId="{2E969A8C-EAF7-D23C-0357-9F8FFA92C332}"/>
          </ac:picMkLst>
        </pc:picChg>
      </pc:sldChg>
      <pc:sldChg chg="del">
        <pc:chgData name="Jack Griffiths" userId="1c57746c-d55f-46ec-a6b0-f12b15460f68" providerId="ADAL" clId="{FA0745ED-061F-4908-A055-D52106101F11}" dt="2024-06-28T12:25:51.466" v="76" actId="47"/>
        <pc:sldMkLst>
          <pc:docMk/>
          <pc:sldMk cId="2854068941" sldId="262"/>
        </pc:sldMkLst>
      </pc:sldChg>
      <pc:sldChg chg="del">
        <pc:chgData name="Jack Griffiths" userId="1c57746c-d55f-46ec-a6b0-f12b15460f68" providerId="ADAL" clId="{FA0745ED-061F-4908-A055-D52106101F11}" dt="2024-06-28T12:25:52.380" v="77" actId="47"/>
        <pc:sldMkLst>
          <pc:docMk/>
          <pc:sldMk cId="2355195635" sldId="263"/>
        </pc:sldMkLst>
      </pc:sldChg>
      <pc:sldChg chg="add">
        <pc:chgData name="Jack Griffiths" userId="1c57746c-d55f-46ec-a6b0-f12b15460f68" providerId="ADAL" clId="{FA0745ED-061F-4908-A055-D52106101F11}" dt="2024-06-28T12:25:49.249" v="75"/>
        <pc:sldMkLst>
          <pc:docMk/>
          <pc:sldMk cId="4161291308" sldId="264"/>
        </pc:sldMkLst>
      </pc:sldChg>
      <pc:sldChg chg="add">
        <pc:chgData name="Jack Griffiths" userId="1c57746c-d55f-46ec-a6b0-f12b15460f68" providerId="ADAL" clId="{FA0745ED-061F-4908-A055-D52106101F11}" dt="2024-06-28T12:25:49.249" v="75"/>
        <pc:sldMkLst>
          <pc:docMk/>
          <pc:sldMk cId="4159943885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 t="-1000" r="-1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5F0BBC5-2CB4-435A-8386-1362AE2A9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" y="24487"/>
            <a:ext cx="3917629" cy="1458324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CB659DC1-490E-40C3-B040-B4C6EF2E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4552603"/>
            <a:ext cx="10167538" cy="1027316"/>
          </a:xfrm>
        </p:spPr>
        <p:txBody>
          <a:bodyPr/>
          <a:lstStyle>
            <a:lvl1pPr marL="88900" indent="0" algn="l">
              <a:defRPr b="1">
                <a:solidFill>
                  <a:schemeClr val="bg1"/>
                </a:solidFill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03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74B9-5C53-4269-9B8F-0F15785C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1EE67-07AE-462F-A3B4-01128FD42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C61C7-8F2A-476C-9BB2-9BC536416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E61BE-A49A-4E77-A3F1-2D7509C4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21F6D-8DE3-49D9-AA38-BB808A17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1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1A4BD-51C2-40C1-BB04-4B7BB595A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7F877-D08B-4F45-B003-29315F8CE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4C921-BBCC-42B6-96D4-EB05F7C8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47411-A5D9-4539-898B-77B17E4B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D7F4D-E398-495C-92AD-988E3F6A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68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9FED-826F-2C5E-20FA-EB6793351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B68DA-EA35-1481-7566-EFF17C253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C7E45-FF33-9FE7-9563-53F795F9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5E0F1-5F63-6DE2-4C29-2902BD8B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DA373-9D1C-1F92-7A63-73BD3E73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46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D6B4-8476-435C-ADFF-BBC7739C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E62D3C"/>
                </a:solidFill>
                <a:latin typeface="+mj-lt"/>
                <a:ea typeface="Roboto" panose="02000000000000000000" pitchFamily="2" charset="0"/>
                <a:cs typeface="Poppins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FF91-79AE-4CB9-9C14-3CCFDCDFF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6DC97D0-AB72-4BAA-925B-C6A743E7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2058FFF-B258-4CB9-81F5-82A456E8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09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F8F9-D8EC-411A-B16A-FA049E67C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E62D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9AA89-AAFE-4775-8FDB-A603A6E79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E62D3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06F8C-EB17-495D-B6FA-DBD3967B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0E7A7-250C-4B5A-911E-DDAD10BB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1323-C852-46BA-9B42-13857B46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39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17F2-B711-4691-9BCB-86569224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93DF-F87D-4E4A-86A4-5F74EA807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99D26-E398-4A5D-BD65-3A98BE9EF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7B711-F1AF-4F9E-B0B1-B3EBBD1C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C1EFB-07CE-440A-B6D3-E889DA58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6D72D-5537-4816-B50F-57277922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21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9B8F-C516-462D-848E-7A4A3C6D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2CDA3-DFCB-42E3-A394-AC30FFFAB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81273-6ED3-4E6A-9951-4E681AA4A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80CFA-5765-4212-ABFA-3AEC5FCCF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0E01D-F748-4966-B762-D7BC563B0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37D22-5B42-4500-B076-F6B005DD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B7F6B-8BAA-4B70-B4DF-391C2C3C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42365-B190-42E8-B284-0A8A7BBE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04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C82C-EB99-45D8-9CB1-FD9BAE3B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D9E0A-5715-48BD-8DC7-38722A07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16696-0642-413C-BD0B-8F5D0EE1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788A3-B4DD-4CFA-B91A-E234961F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70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C4115-617B-4A99-8909-385FCDEA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1B998-954E-491B-9D3C-4493D247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F9703-97CE-42B2-9654-DA82E16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21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4139-7221-4F62-9784-61EED1EF6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43DBF-7EE5-432F-9CC0-C64FBC832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E4722-0198-4918-8A17-3A189C10A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18E68-104F-4515-9254-5DD85D2B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B571A-1ECC-4431-837F-EE7C967A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B3D51-1B8E-4E93-AE35-02571705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11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7D7E-B25D-47DF-B56D-74ADB4B4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033853-E220-4F9E-98AB-7406695F2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9E0C4-1DB6-4B78-BC18-D7EE57552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9E742-0EED-4C1F-A0A6-765B6EB5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AA19B-EAA8-44F0-8593-B071C4C1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4C852-7401-405A-B6D7-0A1B2E11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29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49941-5DB5-460A-959F-30B94C12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9D4AC-0784-4AAC-890F-523903D64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C931C-566B-4F59-850E-BEEAD21E8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BBFC0-7D44-41D5-A932-710638756C15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7DF6B-A8EC-42BA-8C80-780FA92E1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11C11-A478-4983-A1CD-658FDB8C0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2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A2807-2C7C-9C44-5D2A-CDF515EE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4552603"/>
            <a:ext cx="11465002" cy="1027316"/>
          </a:xfrm>
        </p:spPr>
        <p:txBody>
          <a:bodyPr>
            <a:noAutofit/>
          </a:bodyPr>
          <a:lstStyle/>
          <a:p>
            <a:r>
              <a:rPr lang="en-GB" sz="3600" dirty="0"/>
              <a:t>Sub Routines – Void Functions (Procedures)</a:t>
            </a:r>
          </a:p>
        </p:txBody>
      </p:sp>
    </p:spTree>
    <p:extLst>
      <p:ext uri="{BB962C8B-B14F-4D97-AF65-F5344CB8AC3E}">
        <p14:creationId xmlns:p14="http://schemas.microsoft.com/office/powerpoint/2010/main" val="1006522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350693"/>
          <a:ext cx="10515600" cy="4450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72380">
                <a:tc>
                  <a:txBody>
                    <a:bodyPr/>
                    <a:lstStyle/>
                    <a:p>
                      <a:r>
                        <a:rPr lang="en-GB" sz="2000" dirty="0"/>
                        <a:t>Make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3104246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GB" sz="2000" dirty="0"/>
                        <a:t>Write a program that uses a sub-routine called </a:t>
                      </a:r>
                      <a:r>
                        <a:rPr lang="en-GB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power()</a:t>
                      </a:r>
                      <a:r>
                        <a:rPr lang="en-GB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2000" dirty="0"/>
                        <a:t>which will use a loop to raise a base value to a specific power e.g. 3</a:t>
                      </a:r>
                      <a:r>
                        <a:rPr lang="en-GB" sz="2000" baseline="30000" dirty="0"/>
                        <a:t>7</a:t>
                      </a:r>
                      <a:r>
                        <a:rPr lang="en-GB" sz="2000" dirty="0"/>
                        <a:t>. </a:t>
                      </a:r>
                      <a:br>
                        <a:rPr lang="en-GB" sz="2000" dirty="0"/>
                      </a:br>
                      <a:br>
                        <a:rPr lang="en-GB" sz="2000" dirty="0"/>
                      </a:br>
                      <a:r>
                        <a:rPr lang="en-GB" sz="2000" b="1" u="sng" dirty="0"/>
                        <a:t>Requirements: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/>
                        <a:t>The program should ask the user for: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/>
                        <a:t>a base number – this should be stored as a global variable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/>
                        <a:t>A power value (this should be an integer)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/>
                        <a:t>Call the </a:t>
                      </a:r>
                      <a:r>
                        <a:rPr lang="en-GB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power()</a:t>
                      </a:r>
                      <a:r>
                        <a:rPr lang="en-GB" sz="2000" dirty="0"/>
                        <a:t> function, passing the power value as a parameter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/>
                        <a:t>The function should use a suitable loop to multiply the base number the correct number of times to find the power e.g. 3x3x3x3x3x3x3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/>
                        <a:t>The function should return the final value to the main program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/>
                        <a:t>The main program should output a message showing the original values and the output e.g. “</a:t>
                      </a:r>
                      <a:r>
                        <a:rPr lang="en-GB" sz="2000" b="1" dirty="0"/>
                        <a:t>3</a:t>
                      </a:r>
                      <a:r>
                        <a:rPr lang="en-GB" sz="2000" dirty="0"/>
                        <a:t> to the power of </a:t>
                      </a:r>
                      <a:r>
                        <a:rPr lang="en-GB" sz="2000" b="1" dirty="0"/>
                        <a:t>7</a:t>
                      </a:r>
                      <a:r>
                        <a:rPr lang="en-GB" sz="2000" dirty="0"/>
                        <a:t> = </a:t>
                      </a:r>
                      <a:r>
                        <a:rPr lang="en-GB" sz="2000" b="1" dirty="0"/>
                        <a:t>2187</a:t>
                      </a:r>
                      <a:r>
                        <a:rPr lang="en-GB" sz="2000" dirty="0"/>
                        <a:t>”.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943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912C95-5E39-A4FD-3D01-5EEB48AA8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069" y="410929"/>
            <a:ext cx="6738721" cy="573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0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Predict 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714221"/>
              </p:ext>
            </p:extLst>
          </p:nvPr>
        </p:nvGraphicFramePr>
        <p:xfrm>
          <a:off x="4384047" y="1274235"/>
          <a:ext cx="6969754" cy="48401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69754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84354">
                <a:tc>
                  <a:txBody>
                    <a:bodyPr/>
                    <a:lstStyle/>
                    <a:p>
                      <a:r>
                        <a:rPr lang="en-GB" dirty="0"/>
                        <a:t>What do you think this code does?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445581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Asks the user to enter the scores for 5 students by calling the subroutine </a:t>
                      </a:r>
                      <a:r>
                        <a:rPr lang="en-GB" dirty="0" err="1">
                          <a:solidFill>
                            <a:schemeClr val="accent1"/>
                          </a:solidFill>
                        </a:rPr>
                        <a:t>enter_Array</a:t>
                      </a:r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. In a for loop it asks for the five values and stores them in an array. After that they are added together and divided by 5 in the function </a:t>
                      </a:r>
                      <a:r>
                        <a:rPr lang="en-GB" dirty="0" err="1">
                          <a:solidFill>
                            <a:schemeClr val="accent1"/>
                          </a:solidFill>
                        </a:rPr>
                        <a:t>get_Average</a:t>
                      </a:r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 so the program can then output the average.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6B24522-6826-3C14-6557-3EA55B86B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4235"/>
            <a:ext cx="3545846" cy="484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980113"/>
              </p:ext>
            </p:extLst>
          </p:nvPr>
        </p:nvGraphicFramePr>
        <p:xfrm>
          <a:off x="3918857" y="1326412"/>
          <a:ext cx="7434943" cy="420517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434943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r>
                        <a:rPr lang="en-GB" dirty="0"/>
                        <a:t>What does the code do?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20691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Asks the user to enter the scores for 5 students by calling the subroutine </a:t>
                      </a:r>
                      <a:r>
                        <a:rPr lang="en-GB" dirty="0" err="1">
                          <a:solidFill>
                            <a:schemeClr val="accent1"/>
                          </a:solidFill>
                        </a:rPr>
                        <a:t>enter_Array</a:t>
                      </a:r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. In a for loop it asks for the five values and stores them in an array. After that they are added together and divided by 5 in the function </a:t>
                      </a:r>
                      <a:r>
                        <a:rPr lang="en-GB" dirty="0" err="1">
                          <a:solidFill>
                            <a:schemeClr val="accent1"/>
                          </a:solidFill>
                        </a:rPr>
                        <a:t>get_Average</a:t>
                      </a:r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 so the program can then output the average.</a:t>
                      </a:r>
                    </a:p>
                    <a:p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Does this match your prediction?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056588"/>
                  </a:ext>
                </a:extLst>
              </a:tr>
              <a:tr h="1351189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Yes.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1373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ABE67F-4605-1122-CA43-5BD4B3C2B5C2}"/>
              </a:ext>
            </a:extLst>
          </p:cNvPr>
          <p:cNvSpPr txBox="1"/>
          <p:nvPr/>
        </p:nvSpPr>
        <p:spPr>
          <a:xfrm>
            <a:off x="838199" y="5707515"/>
            <a:ext cx="1051560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Download the code from </a:t>
            </a:r>
            <a:r>
              <a:rPr lang="en-GB" sz="2000" dirty="0" err="1"/>
              <a:t>Github</a:t>
            </a:r>
            <a:r>
              <a:rPr lang="en-GB" sz="2000" dirty="0"/>
              <a:t> and run it!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CAC9FC-C0CB-2E42-D2B1-368DD63C8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26412"/>
            <a:ext cx="3080658" cy="420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9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Investigate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578177"/>
              </p:ext>
            </p:extLst>
          </p:nvPr>
        </p:nvGraphicFramePr>
        <p:xfrm>
          <a:off x="4532426" y="549312"/>
          <a:ext cx="7088074" cy="496268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88074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604043">
                <a:tc>
                  <a:txBody>
                    <a:bodyPr/>
                    <a:lstStyle/>
                    <a:p>
                      <a:r>
                        <a:rPr lang="en-GB" sz="2800" dirty="0"/>
                        <a:t>Investigation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4074617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GB" sz="2800" dirty="0"/>
                        <a:t>What are the name of the variables being used? </a:t>
                      </a:r>
                      <a:r>
                        <a:rPr lang="en-GB" sz="2800" dirty="0" err="1">
                          <a:solidFill>
                            <a:schemeClr val="accent1"/>
                          </a:solidFill>
                        </a:rPr>
                        <a:t>X,y</a:t>
                      </a:r>
                      <a:r>
                        <a:rPr lang="en-GB" sz="2800" dirty="0">
                          <a:solidFill>
                            <a:schemeClr val="accent1"/>
                          </a:solidFill>
                        </a:rPr>
                        <a:t>, average</a:t>
                      </a:r>
                    </a:p>
                    <a:p>
                      <a:pPr marL="914400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en-GB" sz="2800" dirty="0"/>
                        <a:t>What data types do they hold? </a:t>
                      </a:r>
                      <a:r>
                        <a:rPr lang="en-GB" sz="2800" dirty="0">
                          <a:solidFill>
                            <a:schemeClr val="accent1"/>
                          </a:solidFill>
                        </a:rPr>
                        <a:t>X and y hold integer and average is real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GB" sz="2800" dirty="0"/>
                        <a:t>What are the names of the functions? </a:t>
                      </a:r>
                      <a:r>
                        <a:rPr lang="en-GB" sz="2800" dirty="0" err="1">
                          <a:solidFill>
                            <a:schemeClr val="accent1"/>
                          </a:solidFill>
                        </a:rPr>
                        <a:t>Enter_Array</a:t>
                      </a:r>
                      <a:r>
                        <a:rPr lang="en-GB" sz="2800" dirty="0">
                          <a:solidFill>
                            <a:schemeClr val="accent1"/>
                          </a:solidFill>
                        </a:rPr>
                        <a:t> and </a:t>
                      </a:r>
                      <a:r>
                        <a:rPr lang="en-GB" sz="2800" dirty="0" err="1">
                          <a:solidFill>
                            <a:schemeClr val="accent1"/>
                          </a:solidFill>
                        </a:rPr>
                        <a:t>get_Average</a:t>
                      </a:r>
                      <a:endParaRPr lang="en-GB" sz="2800" dirty="0">
                        <a:solidFill>
                          <a:schemeClr val="accent1"/>
                        </a:solidFill>
                      </a:endParaRPr>
                    </a:p>
                    <a:p>
                      <a:pPr marL="914400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en-GB" sz="2800" dirty="0"/>
                        <a:t>What type of data do these </a:t>
                      </a:r>
                      <a:r>
                        <a:rPr lang="en-GB" sz="2800" dirty="0" err="1"/>
                        <a:t>return?</a:t>
                      </a:r>
                      <a:r>
                        <a:rPr lang="en-GB" sz="2800" dirty="0" err="1">
                          <a:solidFill>
                            <a:schemeClr val="accent1"/>
                          </a:solidFill>
                        </a:rPr>
                        <a:t>integer</a:t>
                      </a:r>
                      <a:endParaRPr lang="en-GB" sz="2800" dirty="0">
                        <a:solidFill>
                          <a:schemeClr val="accent1"/>
                        </a:solidFill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GB" sz="2800" dirty="0"/>
                        <a:t>Annotate lines 4-30 to explain what each line of code does.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F3801C6-BC0F-D5D7-B9A0-4D4200CA2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63687"/>
            <a:ext cx="3427526" cy="467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5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A3AE51-39CB-8C84-5A09-B81DA7091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325" y="519678"/>
            <a:ext cx="7599350" cy="560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9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841296"/>
              </p:ext>
            </p:extLst>
          </p:nvPr>
        </p:nvGraphicFramePr>
        <p:xfrm>
          <a:off x="4332515" y="1350692"/>
          <a:ext cx="7021286" cy="467999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1286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501272">
                <a:tc>
                  <a:txBody>
                    <a:bodyPr/>
                    <a:lstStyle/>
                    <a:p>
                      <a:r>
                        <a:rPr lang="en-GB" sz="2000" dirty="0"/>
                        <a:t>Modification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4178721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800" dirty="0"/>
                        <a:t>Modify the program to ask the user to input 10 numbers instead of 5.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800" dirty="0"/>
                        <a:t>Modify the program to find the lowest mark in the array.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800" dirty="0"/>
                        <a:t>Modify the program to find the highest mark in the array.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800" dirty="0"/>
                        <a:t>Modify the program to find the mode of the numbers input.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E969A8C-EAF7-D23C-0357-9F8FFA92C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0693"/>
            <a:ext cx="3494314" cy="476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2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46FA43-C5D7-C890-662A-3CD9C790C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99" y="279699"/>
            <a:ext cx="3798540" cy="5551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2F8E40-3997-DCD1-CD90-913700415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202" y="701844"/>
            <a:ext cx="4197595" cy="51290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54F8DE-4999-BC61-9CC8-75DB10FEF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6062" y="766749"/>
            <a:ext cx="4389119" cy="504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62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350693"/>
          <a:ext cx="10515600" cy="463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72380">
                <a:tc>
                  <a:txBody>
                    <a:bodyPr/>
                    <a:lstStyle/>
                    <a:p>
                      <a:r>
                        <a:rPr lang="en-GB" sz="2800" dirty="0"/>
                        <a:t>Make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3104246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GB" sz="2400" dirty="0"/>
                        <a:t>Write a program that uses a sub-routine called </a:t>
                      </a:r>
                      <a:r>
                        <a:rPr lang="en-GB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testCount</a:t>
                      </a:r>
                      <a:r>
                        <a:rPr lang="en-GB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GB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2400" dirty="0"/>
                        <a:t>which will use a loop to count up to a set value and show a message after each loop.</a:t>
                      </a:r>
                      <a:br>
                        <a:rPr lang="en-GB" sz="2400" dirty="0"/>
                      </a:br>
                      <a:br>
                        <a:rPr lang="en-GB" sz="2400" dirty="0"/>
                      </a:br>
                      <a:r>
                        <a:rPr lang="en-GB" sz="2400" b="1" u="sng" dirty="0"/>
                        <a:t>Requirements: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The program should ask the user what number to count up to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Call the </a:t>
                      </a:r>
                      <a:r>
                        <a:rPr lang="en-GB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testCount</a:t>
                      </a:r>
                      <a:r>
                        <a:rPr lang="en-GB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GB" sz="2400" dirty="0"/>
                        <a:t> function, passing the input as a parameter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The function should use a suitable loop to count up to that value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It should output a message to screen during each loop showing each increment of the number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When the subroutine is complete, the main program should output a message stating “Void function complete”.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291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383F9C-B63E-5277-C066-6BFF16696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47" y="746690"/>
            <a:ext cx="7382905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1799"/>
      </p:ext>
    </p:extLst>
  </p:cSld>
  <p:clrMapOvr>
    <a:masterClrMapping/>
  </p:clrMapOvr>
</p:sld>
</file>

<file path=ppt/theme/theme1.xml><?xml version="1.0" encoding="utf-8"?>
<a:theme xmlns:a="http://schemas.openxmlformats.org/drawingml/2006/main" name="BHASVIC Red">
  <a:themeElements>
    <a:clrScheme name="Custom 4">
      <a:dk1>
        <a:srgbClr val="E62D3C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HASVIC">
      <a:majorFont>
        <a:latin typeface="Poppins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HASVIC Red" id="{DEC5B33E-17D8-4865-AB12-459522F2C137}" vid="{FEFD4C35-7AEF-4910-B9ED-A2B6240834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BHASVIC Red</Template>
  <TotalTime>1577</TotalTime>
  <Words>539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Poppins</vt:lpstr>
      <vt:lpstr>Roboto</vt:lpstr>
      <vt:lpstr>BHASVIC Red</vt:lpstr>
      <vt:lpstr>Sub Routines – Void Functions (Procedures)</vt:lpstr>
      <vt:lpstr>Predict </vt:lpstr>
      <vt:lpstr>Run</vt:lpstr>
      <vt:lpstr>Investigate</vt:lpstr>
      <vt:lpstr>PowerPoint Presentation</vt:lpstr>
      <vt:lpstr>Modify</vt:lpstr>
      <vt:lpstr>PowerPoint Presentation</vt:lpstr>
      <vt:lpstr>Make</vt:lpstr>
      <vt:lpstr>PowerPoint Presentation</vt:lpstr>
      <vt:lpstr>Make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</dc:title>
  <dc:creator>Jack Griffiths</dc:creator>
  <cp:lastModifiedBy>Raya Dimitrova</cp:lastModifiedBy>
  <cp:revision>17</cp:revision>
  <dcterms:created xsi:type="dcterms:W3CDTF">2024-06-17T11:16:38Z</dcterms:created>
  <dcterms:modified xsi:type="dcterms:W3CDTF">2024-10-25T14:02:40Z</dcterms:modified>
</cp:coreProperties>
</file>