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E1380-6143-4707-9599-23B4260CA5DC}" v="11" dt="2024-06-28T12:24:2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0C5E1380-6143-4707-9599-23B4260CA5DC}"/>
    <pc:docChg chg="custSel delSld modSld">
      <pc:chgData name="Jack Griffiths" userId="1c57746c-d55f-46ec-a6b0-f12b15460f68" providerId="ADAL" clId="{0C5E1380-6143-4707-9599-23B4260CA5DC}" dt="2024-06-28T12:24:25.473" v="244" actId="403"/>
      <pc:docMkLst>
        <pc:docMk/>
      </pc:docMkLst>
      <pc:sldChg chg="modSp mod">
        <pc:chgData name="Jack Griffiths" userId="1c57746c-d55f-46ec-a6b0-f12b15460f68" providerId="ADAL" clId="{0C5E1380-6143-4707-9599-23B4260CA5DC}" dt="2024-06-28T12:22:06.819" v="59" actId="20577"/>
        <pc:sldMkLst>
          <pc:docMk/>
          <pc:sldMk cId="1006522462" sldId="256"/>
        </pc:sldMkLst>
        <pc:spChg chg="mod">
          <ac:chgData name="Jack Griffiths" userId="1c57746c-d55f-46ec-a6b0-f12b15460f68" providerId="ADAL" clId="{0C5E1380-6143-4707-9599-23B4260CA5DC}" dt="2024-06-28T12:22:06.819" v="59" actId="20577"/>
          <ac:spMkLst>
            <pc:docMk/>
            <pc:sldMk cId="1006522462" sldId="256"/>
            <ac:spMk id="2" creationId="{3BDA2807-2C7C-9C44-5D2A-CDF515EE099B}"/>
          </ac:spMkLst>
        </pc:spChg>
      </pc:sldChg>
      <pc:sldChg chg="addSp delSp modSp mod">
        <pc:chgData name="Jack Griffiths" userId="1c57746c-d55f-46ec-a6b0-f12b15460f68" providerId="ADAL" clId="{0C5E1380-6143-4707-9599-23B4260CA5DC}" dt="2024-06-25T12:03:16.396" v="6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0C5E1380-6143-4707-9599-23B4260CA5DC}" dt="2024-06-25T12:03:16.396" v="6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0C5E1380-6143-4707-9599-23B4260CA5DC}" dt="2024-06-25T12:03:03.371" v="0" actId="478"/>
          <ac:picMkLst>
            <pc:docMk/>
            <pc:sldMk cId="285743770" sldId="257"/>
            <ac:picMk id="6" creationId="{06B24522-6826-3C14-6557-3EA55B86B0D0}"/>
          </ac:picMkLst>
        </pc:picChg>
        <pc:picChg chg="add mod">
          <ac:chgData name="Jack Griffiths" userId="1c57746c-d55f-46ec-a6b0-f12b15460f68" providerId="ADAL" clId="{0C5E1380-6143-4707-9599-23B4260CA5DC}" dt="2024-06-25T12:03:13.625" v="5" actId="14100"/>
          <ac:picMkLst>
            <pc:docMk/>
            <pc:sldMk cId="285743770" sldId="257"/>
            <ac:picMk id="9" creationId="{C35177EA-0C85-1A93-E985-91889DF8D8E9}"/>
          </ac:picMkLst>
        </pc:picChg>
      </pc:sldChg>
      <pc:sldChg chg="addSp delSp modSp mod">
        <pc:chgData name="Jack Griffiths" userId="1c57746c-d55f-46ec-a6b0-f12b15460f68" providerId="ADAL" clId="{0C5E1380-6143-4707-9599-23B4260CA5DC}" dt="2024-06-25T12:03:35.047" v="14" actId="14100"/>
        <pc:sldMkLst>
          <pc:docMk/>
          <pc:sldMk cId="2308492581" sldId="258"/>
        </pc:sldMkLst>
        <pc:graphicFrameChg chg="mod modGraphic">
          <ac:chgData name="Jack Griffiths" userId="1c57746c-d55f-46ec-a6b0-f12b15460f68" providerId="ADAL" clId="{0C5E1380-6143-4707-9599-23B4260CA5DC}" dt="2024-06-25T12:03:35.047" v="14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0C5E1380-6143-4707-9599-23B4260CA5DC}" dt="2024-06-25T12:03:19.880" v="7" actId="478"/>
          <ac:picMkLst>
            <pc:docMk/>
            <pc:sldMk cId="2308492581" sldId="258"/>
            <ac:picMk id="9" creationId="{D1CAC9FC-C0CB-2E42-D2B1-368DD63C83C3}"/>
          </ac:picMkLst>
        </pc:picChg>
        <pc:picChg chg="add mod">
          <ac:chgData name="Jack Griffiths" userId="1c57746c-d55f-46ec-a6b0-f12b15460f68" providerId="ADAL" clId="{0C5E1380-6143-4707-9599-23B4260CA5DC}" dt="2024-06-25T12:03:28.242" v="12" actId="1076"/>
          <ac:picMkLst>
            <pc:docMk/>
            <pc:sldMk cId="2308492581" sldId="258"/>
            <ac:picMk id="10" creationId="{170E8DBB-F75A-4975-30C0-C90700B0A3B9}"/>
          </ac:picMkLst>
        </pc:picChg>
      </pc:sldChg>
      <pc:sldChg chg="addSp delSp modSp mod">
        <pc:chgData name="Jack Griffiths" userId="1c57746c-d55f-46ec-a6b0-f12b15460f68" providerId="ADAL" clId="{0C5E1380-6143-4707-9599-23B4260CA5DC}" dt="2024-06-28T12:22:49.860" v="62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0C5E1380-6143-4707-9599-23B4260CA5DC}" dt="2024-06-28T12:22:49.860" v="62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0C5E1380-6143-4707-9599-23B4260CA5DC}" dt="2024-06-25T12:03:37.658" v="15" actId="478"/>
          <ac:picMkLst>
            <pc:docMk/>
            <pc:sldMk cId="861955314" sldId="259"/>
            <ac:picMk id="8" creationId="{BF3801C6-BC0F-D5D7-B9A0-4D4200CA2187}"/>
          </ac:picMkLst>
        </pc:picChg>
        <pc:picChg chg="add mod">
          <ac:chgData name="Jack Griffiths" userId="1c57746c-d55f-46ec-a6b0-f12b15460f68" providerId="ADAL" clId="{0C5E1380-6143-4707-9599-23B4260CA5DC}" dt="2024-06-25T12:03:41.956" v="17"/>
          <ac:picMkLst>
            <pc:docMk/>
            <pc:sldMk cId="861955314" sldId="259"/>
            <ac:picMk id="9" creationId="{DFF37DE6-46E5-C3D6-0965-F206D077872E}"/>
          </ac:picMkLst>
        </pc:picChg>
      </pc:sldChg>
      <pc:sldChg chg="addSp delSp modSp mod">
        <pc:chgData name="Jack Griffiths" userId="1c57746c-d55f-46ec-a6b0-f12b15460f68" providerId="ADAL" clId="{0C5E1380-6143-4707-9599-23B4260CA5DC}" dt="2024-06-28T12:24:25.473" v="244" actId="403"/>
        <pc:sldMkLst>
          <pc:docMk/>
          <pc:sldMk cId="2044224033" sldId="260"/>
        </pc:sldMkLst>
        <pc:graphicFrameChg chg="mod modGraphic">
          <ac:chgData name="Jack Griffiths" userId="1c57746c-d55f-46ec-a6b0-f12b15460f68" providerId="ADAL" clId="{0C5E1380-6143-4707-9599-23B4260CA5DC}" dt="2024-06-28T12:24:25.473" v="244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graphicFrameChg chg="add mod">
          <ac:chgData name="Jack Griffiths" userId="1c57746c-d55f-46ec-a6b0-f12b15460f68" providerId="ADAL" clId="{0C5E1380-6143-4707-9599-23B4260CA5DC}" dt="2024-06-25T12:03:51.404" v="20"/>
          <ac:graphicFrameMkLst>
            <pc:docMk/>
            <pc:sldMk cId="2044224033" sldId="260"/>
            <ac:graphicFrameMk id="9" creationId="{6177141C-D64B-B9DC-BC6B-A9FBF41A1CBD}"/>
          </ac:graphicFrameMkLst>
        </pc:graphicFrameChg>
        <pc:picChg chg="del">
          <ac:chgData name="Jack Griffiths" userId="1c57746c-d55f-46ec-a6b0-f12b15460f68" providerId="ADAL" clId="{0C5E1380-6143-4707-9599-23B4260CA5DC}" dt="2024-06-25T12:03:51.062" v="19" actId="478"/>
          <ac:picMkLst>
            <pc:docMk/>
            <pc:sldMk cId="2044224033" sldId="260"/>
            <ac:picMk id="8" creationId="{2E969A8C-EAF7-D23C-0357-9F8FFA92C332}"/>
          </ac:picMkLst>
        </pc:picChg>
        <pc:picChg chg="add mod">
          <ac:chgData name="Jack Griffiths" userId="1c57746c-d55f-46ec-a6b0-f12b15460f68" providerId="ADAL" clId="{0C5E1380-6143-4707-9599-23B4260CA5DC}" dt="2024-06-25T12:03:55.383" v="21"/>
          <ac:picMkLst>
            <pc:docMk/>
            <pc:sldMk cId="2044224033" sldId="260"/>
            <ac:picMk id="11" creationId="{3673F9F5-6383-E9FD-6638-CA7D0F2ABF4C}"/>
          </ac:picMkLst>
        </pc:picChg>
      </pc:sldChg>
      <pc:sldChg chg="delSp modSp mod">
        <pc:chgData name="Jack Griffiths" userId="1c57746c-d55f-46ec-a6b0-f12b15460f68" providerId="ADAL" clId="{0C5E1380-6143-4707-9599-23B4260CA5DC}" dt="2024-06-28T12:21:33.987" v="40" actId="20577"/>
        <pc:sldMkLst>
          <pc:docMk/>
          <pc:sldMk cId="2854068941" sldId="262"/>
        </pc:sldMkLst>
        <pc:graphicFrameChg chg="del">
          <ac:chgData name="Jack Griffiths" userId="1c57746c-d55f-46ec-a6b0-f12b15460f68" providerId="ADAL" clId="{0C5E1380-6143-4707-9599-23B4260CA5DC}" dt="2024-06-28T12:21:10.482" v="25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0C5E1380-6143-4707-9599-23B4260CA5DC}" dt="2024-06-28T12:21:33.987" v="40" actId="20577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Sp modSp del mod">
        <pc:chgData name="Jack Griffiths" userId="1c57746c-d55f-46ec-a6b0-f12b15460f68" providerId="ADAL" clId="{0C5E1380-6143-4707-9599-23B4260CA5DC}" dt="2024-06-28T12:23:19.562" v="63" actId="47"/>
        <pc:sldMkLst>
          <pc:docMk/>
          <pc:sldMk cId="2355195635" sldId="263"/>
        </pc:sldMkLst>
        <pc:graphicFrameChg chg="del">
          <ac:chgData name="Jack Griffiths" userId="1c57746c-d55f-46ec-a6b0-f12b15460f68" providerId="ADAL" clId="{0C5E1380-6143-4707-9599-23B4260CA5DC}" dt="2024-06-28T12:22:20.099" v="60" actId="478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">
          <ac:chgData name="Jack Griffiths" userId="1c57746c-d55f-46ec-a6b0-f12b15460f68" providerId="ADAL" clId="{0C5E1380-6143-4707-9599-23B4260CA5DC}" dt="2024-06-28T12:22:22.192" v="61"/>
          <ac:graphicFrameMkLst>
            <pc:docMk/>
            <pc:sldMk cId="2355195635" sldId="263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1465002" cy="1027316"/>
          </a:xfrm>
        </p:spPr>
        <p:txBody>
          <a:bodyPr>
            <a:noAutofit/>
          </a:bodyPr>
          <a:lstStyle/>
          <a:p>
            <a:r>
              <a:rPr lang="en-GB" sz="3600" dirty="0"/>
              <a:t>Sub Routines – Multiple Parameters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0271"/>
              </p:ext>
            </p:extLst>
          </p:nvPr>
        </p:nvGraphicFramePr>
        <p:xfrm>
          <a:off x="6096000" y="636060"/>
          <a:ext cx="5519537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9537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 height, width and depth of a shape. It then passes these as parameters to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findVol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, which multiplies them and returns the volume to the main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35177EA-0C85-1A93-E985-91889DF8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274235"/>
            <a:ext cx="4996065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31167"/>
              </p:ext>
            </p:extLst>
          </p:nvPr>
        </p:nvGraphicFramePr>
        <p:xfrm>
          <a:off x="5111515" y="1359014"/>
          <a:ext cx="6242286" cy="4139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42286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6315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037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 height, width and depth of a shape. It then passes these as parameters to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findVol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, which multiplies them and returns the volume to the main program.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8631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33023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5707515"/>
            <a:ext cx="105156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E8DBB-F75A-4975-30C0-C90700B0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9014"/>
            <a:ext cx="4273315" cy="41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58955"/>
              </p:ext>
            </p:extLst>
          </p:nvPr>
        </p:nvGraphicFramePr>
        <p:xfrm>
          <a:off x="5834263" y="1263686"/>
          <a:ext cx="5519537" cy="48401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9537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24895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21527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 of the variables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Width, height, depth, volume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data types do they </a:t>
                      </a:r>
                      <a:r>
                        <a:rPr lang="en-GB" sz="2400" dirty="0" err="1"/>
                        <a:t>hold?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integers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names of the </a:t>
                      </a:r>
                      <a:r>
                        <a:rPr lang="en-GB" sz="2400" dirty="0" err="1"/>
                        <a:t>functions?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findVol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type of data do these </a:t>
                      </a:r>
                      <a:r>
                        <a:rPr lang="en-GB" sz="2400" dirty="0" err="1"/>
                        <a:t>return?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integer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4-19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F37DE6-46E5-C3D6-0965-F206D077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274235"/>
            <a:ext cx="4996065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E9506-0353-5958-6144-7C7CBC1E8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1" y="1014075"/>
            <a:ext cx="649695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794"/>
              </p:ext>
            </p:extLst>
          </p:nvPr>
        </p:nvGraphicFramePr>
        <p:xfrm>
          <a:off x="5834263" y="1274236"/>
          <a:ext cx="5519538" cy="47564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953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9461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2469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area of a triangle.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800" dirty="0"/>
                        <a:t>Modify the program to find the area of a circular.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volume of a sphere.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673F9F5-6383-E9FD-6638-CA7D0F2A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274235"/>
            <a:ext cx="4996065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355FE-03CA-9FAB-CD9F-B1CF5B7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2" y="177441"/>
            <a:ext cx="4804373" cy="406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A516C-69EB-659A-6804-6269F0D297EA}"/>
              </a:ext>
            </a:extLst>
          </p:cNvPr>
          <p:cNvSpPr txBox="1"/>
          <p:nvPr/>
        </p:nvSpPr>
        <p:spPr>
          <a:xfrm>
            <a:off x="570604" y="456147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volume of a circle.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0D9A4-DC53-05A4-3E21-2A81064D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46" y="219294"/>
            <a:ext cx="3628129" cy="2658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14C100-D7CE-9655-FBD1-8808574363FC}"/>
              </a:ext>
            </a:extLst>
          </p:cNvPr>
          <p:cNvSpPr txBox="1"/>
          <p:nvPr/>
        </p:nvSpPr>
        <p:spPr>
          <a:xfrm>
            <a:off x="7047604" y="287783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volume of a triangle.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DF3E-F56A-6D2A-2D69-6511A813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646" y="3247169"/>
            <a:ext cx="5288626" cy="3158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EA6A32-21CA-2637-7D78-BD8AE86A8C94}"/>
              </a:ext>
            </a:extLst>
          </p:cNvPr>
          <p:cNvSpPr txBox="1"/>
          <p:nvPr/>
        </p:nvSpPr>
        <p:spPr>
          <a:xfrm>
            <a:off x="9134272" y="488315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volume of a </a:t>
            </a:r>
            <a:r>
              <a:rPr lang="en-GB" dirty="0"/>
              <a:t>sphere</a:t>
            </a:r>
            <a:r>
              <a:rPr lang="en-GB" sz="180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18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79541"/>
              </p:ext>
            </p:extLst>
          </p:nvPr>
        </p:nvGraphicFramePr>
        <p:xfrm>
          <a:off x="838200" y="1350693"/>
          <a:ext cx="10515600" cy="451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calculator program so that each case statement calls a separate function to carry out the chosen operation.  </a:t>
                      </a:r>
                      <a:br>
                        <a:rPr lang="en-GB" sz="2400" dirty="0"/>
                      </a:br>
                      <a:br>
                        <a:rPr lang="en-GB" sz="2400" dirty="0"/>
                      </a:br>
                      <a:r>
                        <a:rPr lang="en-GB" sz="2400" b="1" u="sng" dirty="0"/>
                        <a:t>Requirements: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should ask the user to enter two integers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Each Case statement for +, -, * and / should then call a function 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add(), sub(), 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GB" sz="2400" dirty="0"/>
                        <a:t>or 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div()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The two input numbers should be passed </a:t>
                      </a:r>
                      <a:r>
                        <a:rPr lang="en-GB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into the functions as parameters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Each function should return its calculated value back to the 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</a:t>
                      </a:r>
                      <a:r>
                        <a:rPr lang="en-GB" sz="2400" dirty="0"/>
                        <a:t>function, where the result of the sum should be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5C766-C4DD-5DA5-F64B-4B46ADC0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0" y="419549"/>
            <a:ext cx="4763965" cy="5190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3BB0D-9D82-9718-6131-76498356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2192"/>
            <a:ext cx="508706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587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1677</TotalTime>
  <Words>318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Poppins</vt:lpstr>
      <vt:lpstr>Roboto</vt:lpstr>
      <vt:lpstr>BHASVIC Red</vt:lpstr>
      <vt:lpstr>Sub Routines – Multiple Parameters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17</cp:revision>
  <dcterms:created xsi:type="dcterms:W3CDTF">2024-06-17T11:16:38Z</dcterms:created>
  <dcterms:modified xsi:type="dcterms:W3CDTF">2024-10-25T14:02:33Z</dcterms:modified>
</cp:coreProperties>
</file>