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732A2-05D3-4AFF-AC58-72807442A04A}" v="4" dt="2024-06-28T12:33:18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22D732A2-05D3-4AFF-AC58-72807442A04A}"/>
    <pc:docChg chg="custSel delSld modSld">
      <pc:chgData name="Jack Griffiths" userId="1c57746c-d55f-46ec-a6b0-f12b15460f68" providerId="ADAL" clId="{22D732A2-05D3-4AFF-AC58-72807442A04A}" dt="2024-06-28T12:34:58.152" v="301" actId="6549"/>
      <pc:docMkLst>
        <pc:docMk/>
      </pc:docMkLst>
      <pc:sldChg chg="addSp delSp modSp mod">
        <pc:chgData name="Jack Griffiths" userId="1c57746c-d55f-46ec-a6b0-f12b15460f68" providerId="ADAL" clId="{22D732A2-05D3-4AFF-AC58-72807442A04A}" dt="2024-06-25T12:05:34.041" v="4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22D732A2-05D3-4AFF-AC58-72807442A04A}" dt="2024-06-25T12:05:34.041" v="4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22D732A2-05D3-4AFF-AC58-72807442A04A}" dt="2024-06-25T12:05:22.015" v="0" actId="478"/>
          <ac:picMkLst>
            <pc:docMk/>
            <pc:sldMk cId="285743770" sldId="257"/>
            <ac:picMk id="9" creationId="{C35177EA-0C85-1A93-E985-91889DF8D8E9}"/>
          </ac:picMkLst>
        </pc:picChg>
        <pc:picChg chg="add mod">
          <ac:chgData name="Jack Griffiths" userId="1c57746c-d55f-46ec-a6b0-f12b15460f68" providerId="ADAL" clId="{22D732A2-05D3-4AFF-AC58-72807442A04A}" dt="2024-06-25T12:05:31.416" v="3" actId="14100"/>
          <ac:picMkLst>
            <pc:docMk/>
            <pc:sldMk cId="285743770" sldId="257"/>
            <ac:picMk id="11" creationId="{4034531D-006D-9FDA-47A0-FF2456CC2B02}"/>
          </ac:picMkLst>
        </pc:picChg>
      </pc:sldChg>
      <pc:sldChg chg="addSp delSp modSp mod">
        <pc:chgData name="Jack Griffiths" userId="1c57746c-d55f-46ec-a6b0-f12b15460f68" providerId="ADAL" clId="{22D732A2-05D3-4AFF-AC58-72807442A04A}" dt="2024-06-25T12:06:00.303" v="10" actId="14100"/>
        <pc:sldMkLst>
          <pc:docMk/>
          <pc:sldMk cId="2308492581" sldId="258"/>
        </pc:sldMkLst>
        <pc:graphicFrameChg chg="mod modGraphic">
          <ac:chgData name="Jack Griffiths" userId="1c57746c-d55f-46ec-a6b0-f12b15460f68" providerId="ADAL" clId="{22D732A2-05D3-4AFF-AC58-72807442A04A}" dt="2024-06-25T12:06:00.303" v="10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22D732A2-05D3-4AFF-AC58-72807442A04A}" dt="2024-06-25T12:05:36.113" v="5" actId="478"/>
          <ac:picMkLst>
            <pc:docMk/>
            <pc:sldMk cId="2308492581" sldId="258"/>
            <ac:picMk id="10" creationId="{170E8DBB-F75A-4975-30C0-C90700B0A3B9}"/>
          </ac:picMkLst>
        </pc:picChg>
        <pc:picChg chg="add mod">
          <ac:chgData name="Jack Griffiths" userId="1c57746c-d55f-46ec-a6b0-f12b15460f68" providerId="ADAL" clId="{22D732A2-05D3-4AFF-AC58-72807442A04A}" dt="2024-06-25T12:05:45.568" v="8" actId="14100"/>
          <ac:picMkLst>
            <pc:docMk/>
            <pc:sldMk cId="2308492581" sldId="258"/>
            <ac:picMk id="12" creationId="{D564A36C-8514-9165-3ED9-0283C02AD40A}"/>
          </ac:picMkLst>
        </pc:picChg>
      </pc:sldChg>
      <pc:sldChg chg="addSp delSp modSp mod">
        <pc:chgData name="Jack Griffiths" userId="1c57746c-d55f-46ec-a6b0-f12b15460f68" providerId="ADAL" clId="{22D732A2-05D3-4AFF-AC58-72807442A04A}" dt="2024-06-28T12:32:21.820" v="187" actId="404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22D732A2-05D3-4AFF-AC58-72807442A04A}" dt="2024-06-28T12:32:21.820" v="187" actId="404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22D732A2-05D3-4AFF-AC58-72807442A04A}" dt="2024-06-25T12:06:09.108" v="11" actId="478"/>
          <ac:picMkLst>
            <pc:docMk/>
            <pc:sldMk cId="861955314" sldId="259"/>
            <ac:picMk id="9" creationId="{DFF37DE6-46E5-C3D6-0965-F206D077872E}"/>
          </ac:picMkLst>
        </pc:picChg>
        <pc:picChg chg="add mod">
          <ac:chgData name="Jack Griffiths" userId="1c57746c-d55f-46ec-a6b0-f12b15460f68" providerId="ADAL" clId="{22D732A2-05D3-4AFF-AC58-72807442A04A}" dt="2024-06-25T12:06:19.845" v="14" actId="14100"/>
          <ac:picMkLst>
            <pc:docMk/>
            <pc:sldMk cId="861955314" sldId="259"/>
            <ac:picMk id="10" creationId="{D670B0B7-D198-B757-6BB9-CCACD7C77D02}"/>
          </ac:picMkLst>
        </pc:picChg>
      </pc:sldChg>
      <pc:sldChg chg="addSp delSp modSp mod">
        <pc:chgData name="Jack Griffiths" userId="1c57746c-d55f-46ec-a6b0-f12b15460f68" providerId="ADAL" clId="{22D732A2-05D3-4AFF-AC58-72807442A04A}" dt="2024-06-28T12:34:58.152" v="301" actId="6549"/>
        <pc:sldMkLst>
          <pc:docMk/>
          <pc:sldMk cId="2044224033" sldId="260"/>
        </pc:sldMkLst>
        <pc:graphicFrameChg chg="mod modGraphic">
          <ac:chgData name="Jack Griffiths" userId="1c57746c-d55f-46ec-a6b0-f12b15460f68" providerId="ADAL" clId="{22D732A2-05D3-4AFF-AC58-72807442A04A}" dt="2024-06-28T12:34:58.152" v="301" actId="6549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22D732A2-05D3-4AFF-AC58-72807442A04A}" dt="2024-06-25T12:06:28.274" v="17" actId="478"/>
          <ac:picMkLst>
            <pc:docMk/>
            <pc:sldMk cId="2044224033" sldId="260"/>
            <ac:picMk id="11" creationId="{3673F9F5-6383-E9FD-6638-CA7D0F2ABF4C}"/>
          </ac:picMkLst>
        </pc:picChg>
        <pc:picChg chg="add mod">
          <ac:chgData name="Jack Griffiths" userId="1c57746c-d55f-46ec-a6b0-f12b15460f68" providerId="ADAL" clId="{22D732A2-05D3-4AFF-AC58-72807442A04A}" dt="2024-06-25T12:06:33.610" v="20" actId="14100"/>
          <ac:picMkLst>
            <pc:docMk/>
            <pc:sldMk cId="2044224033" sldId="260"/>
            <ac:picMk id="12" creationId="{24FDD964-C800-77FE-7B45-7AE101E5EDF7}"/>
          </ac:picMkLst>
        </pc:picChg>
      </pc:sldChg>
      <pc:sldChg chg="delSp modSp mod">
        <pc:chgData name="Jack Griffiths" userId="1c57746c-d55f-46ec-a6b0-f12b15460f68" providerId="ADAL" clId="{22D732A2-05D3-4AFF-AC58-72807442A04A}" dt="2024-06-28T12:33:35.978" v="228" actId="20577"/>
        <pc:sldMkLst>
          <pc:docMk/>
          <pc:sldMk cId="2854068941" sldId="262"/>
        </pc:sldMkLst>
        <pc:graphicFrameChg chg="del">
          <ac:chgData name="Jack Griffiths" userId="1c57746c-d55f-46ec-a6b0-f12b15460f68" providerId="ADAL" clId="{22D732A2-05D3-4AFF-AC58-72807442A04A}" dt="2024-06-28T12:33:22.274" v="225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22D732A2-05D3-4AFF-AC58-72807442A04A}" dt="2024-06-28T12:33:35.978" v="228" actId="20577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">
        <pc:chgData name="Jack Griffiths" userId="1c57746c-d55f-46ec-a6b0-f12b15460f68" providerId="ADAL" clId="{22D732A2-05D3-4AFF-AC58-72807442A04A}" dt="2024-06-28T12:33:41.807" v="229" actId="47"/>
        <pc:sldMkLst>
          <pc:docMk/>
          <pc:sldMk cId="235519563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1465002" cy="1027316"/>
          </a:xfrm>
        </p:spPr>
        <p:txBody>
          <a:bodyPr>
            <a:noAutofit/>
          </a:bodyPr>
          <a:lstStyle/>
          <a:p>
            <a:r>
              <a:rPr lang="en-GB" sz="3600" dirty="0"/>
              <a:t>Sub Routines – Void Functions (Procedures)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98251"/>
              </p:ext>
            </p:extLst>
          </p:nvPr>
        </p:nvGraphicFramePr>
        <p:xfrm>
          <a:off x="4280099" y="1274235"/>
          <a:ext cx="7073701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7370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It asks the user for a 4 letter word. It then prints out the word before it was reversed. It passes the word as a parameter to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revWord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, which works out what the word is backwards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amnd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outputs it to the user in the main 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034531D-006D-9FDA-47A0-FF2456CC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3441899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30080"/>
              </p:ext>
            </p:extLst>
          </p:nvPr>
        </p:nvGraphicFramePr>
        <p:xfrm>
          <a:off x="3849940" y="1359014"/>
          <a:ext cx="7503861" cy="42253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0386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4282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079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It asks the user for a 4 letter word. It then prints out the word before it was reversed. It passes the word as a parameter to the function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revWord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, which works out what the word is backwards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amnd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outputs it to the user in the main program.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9428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35767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5707515"/>
            <a:ext cx="105156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64A36C-8514-9165-3ED9-0283C02A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9111"/>
            <a:ext cx="3011741" cy="42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55128"/>
              </p:ext>
            </p:extLst>
          </p:nvPr>
        </p:nvGraphicFramePr>
        <p:xfrm>
          <a:off x="4552727" y="365125"/>
          <a:ext cx="7134448" cy="54601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3444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13866">
                <a:tc>
                  <a:txBody>
                    <a:bodyPr/>
                    <a:lstStyle/>
                    <a:p>
                      <a:r>
                        <a:rPr lang="en-GB" sz="20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4087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 of the variables being </a:t>
                      </a:r>
                      <a:r>
                        <a:rPr lang="en-GB" sz="2400" dirty="0" err="1"/>
                        <a:t>used?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word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971550" lvl="1" indent="-5143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data types do they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integers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names of the functions?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revWord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 and main</a:t>
                      </a:r>
                    </a:p>
                    <a:p>
                      <a:pPr marL="971550" lvl="1" indent="-5143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type of data do these return?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GB" sz="2400" dirty="0"/>
                        <a:t>Why is there an asterisk in line 18?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Because it is an array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GB" sz="2400" dirty="0"/>
                        <a:t>Why does line 8 specify five characters but line 9 tell the user to only enter 4?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because computers start counting from 0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4-26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670B0B7-D198-B757-6BB9-CCACD7C7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111"/>
            <a:ext cx="3381152" cy="47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0FC33-FF11-FAD0-157C-C4AE7A1C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06" y="404407"/>
            <a:ext cx="654458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75561"/>
              </p:ext>
            </p:extLst>
          </p:nvPr>
        </p:nvGraphicFramePr>
        <p:xfrm>
          <a:off x="4167321" y="1349110"/>
          <a:ext cx="7186480" cy="4681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8648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1441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8013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code to accept 10 letter words.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4FDD964-C800-77FE-7B45-7AE101E5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9110"/>
            <a:ext cx="3329122" cy="46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59860-0092-81D8-A4B6-715C29A0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27" y="215992"/>
            <a:ext cx="5807945" cy="59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72839"/>
              </p:ext>
            </p:extLst>
          </p:nvPr>
        </p:nvGraphicFramePr>
        <p:xfrm>
          <a:off x="838200" y="1350693"/>
          <a:ext cx="10515600" cy="40299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/>
                        <a:t>Write a program that will store 5 test scores, then edit the score list to blank out any scores that are 20 or less.</a:t>
                      </a:r>
                      <a:br>
                        <a:rPr lang="en-GB" dirty="0"/>
                      </a:br>
                      <a:endParaRPr lang="en-GB" dirty="0"/>
                    </a:p>
                    <a:p>
                      <a:pPr marL="0" indent="0">
                        <a:buNone/>
                      </a:pPr>
                      <a:r>
                        <a:rPr lang="en-GB" b="1" dirty="0"/>
                        <a:t>Requirements:</a:t>
                      </a:r>
                    </a:p>
                    <a:p>
                      <a:r>
                        <a:rPr lang="en-GB" dirty="0"/>
                        <a:t>In the 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</a:t>
                      </a:r>
                      <a:r>
                        <a:rPr lang="en-GB" dirty="0"/>
                        <a:t>function:</a:t>
                      </a:r>
                    </a:p>
                    <a:p>
                      <a:pPr lvl="1"/>
                      <a:r>
                        <a:rPr lang="en-GB" dirty="0"/>
                        <a:t>Ask the user to input 5 scores and store these into an array </a:t>
                      </a:r>
                    </a:p>
                    <a:p>
                      <a:pPr lvl="1"/>
                      <a:r>
                        <a:rPr lang="en-GB" dirty="0"/>
                        <a:t>The score should be between 0 and 75</a:t>
                      </a:r>
                    </a:p>
                    <a:p>
                      <a:pPr lvl="1"/>
                      <a:r>
                        <a:rPr lang="en-GB" dirty="0"/>
                        <a:t>Print out the list of scores BEFORE you call your function</a:t>
                      </a:r>
                    </a:p>
                    <a:p>
                      <a:pPr lvl="1"/>
                      <a:r>
                        <a:rPr lang="en-GB" dirty="0"/>
                        <a:t>Pass a pointer to the scores array into a function named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editScores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lvl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Print the list of scores again to show the updated data</a:t>
                      </a:r>
                      <a:b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</a:b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In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editScores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lvl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Use a loop to edit the data in the scores array so that any score of 20 or lower is set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41A4A-6F6F-C0DA-3648-FB2C9C55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2" y="133350"/>
            <a:ext cx="5505579" cy="623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D531C-B281-5C1D-90E9-216E2776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75" y="645459"/>
            <a:ext cx="5723896" cy="47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1649</TotalTime>
  <Words>372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Poppins</vt:lpstr>
      <vt:lpstr>Roboto</vt:lpstr>
      <vt:lpstr>BHASVIC Red</vt:lpstr>
      <vt:lpstr>Sub Routines – Void Functions (Procedures)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17</cp:revision>
  <dcterms:created xsi:type="dcterms:W3CDTF">2024-06-17T11:16:38Z</dcterms:created>
  <dcterms:modified xsi:type="dcterms:W3CDTF">2024-10-25T14:02:50Z</dcterms:modified>
</cp:coreProperties>
</file>