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4" r:id="rId6"/>
    <p:sldId id="260" r:id="rId7"/>
    <p:sldId id="267" r:id="rId8"/>
    <p:sldId id="262"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371DDA-9FAB-4647-AECD-7A01CE3E517C}" v="7" dt="2024-06-26T10:47:35.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Griffiths" userId="1c57746c-d55f-46ec-a6b0-f12b15460f68" providerId="ADAL" clId="{66371DDA-9FAB-4647-AECD-7A01CE3E517C}"/>
    <pc:docChg chg="undo custSel modSld">
      <pc:chgData name="Jack Griffiths" userId="1c57746c-d55f-46ec-a6b0-f12b15460f68" providerId="ADAL" clId="{66371DDA-9FAB-4647-AECD-7A01CE3E517C}" dt="2024-06-26T10:48:15.096" v="505" actId="1036"/>
      <pc:docMkLst>
        <pc:docMk/>
      </pc:docMkLst>
      <pc:sldChg chg="delSp modSp mod modClrScheme chgLayout">
        <pc:chgData name="Jack Griffiths" userId="1c57746c-d55f-46ec-a6b0-f12b15460f68" providerId="ADAL" clId="{66371DDA-9FAB-4647-AECD-7A01CE3E517C}" dt="2024-06-25T08:35:45.598" v="94" actId="20577"/>
        <pc:sldMkLst>
          <pc:docMk/>
          <pc:sldMk cId="1006522462" sldId="256"/>
        </pc:sldMkLst>
        <pc:spChg chg="mod ord">
          <ac:chgData name="Jack Griffiths" userId="1c57746c-d55f-46ec-a6b0-f12b15460f68" providerId="ADAL" clId="{66371DDA-9FAB-4647-AECD-7A01CE3E517C}" dt="2024-06-25T08:35:45.598" v="94" actId="20577"/>
          <ac:spMkLst>
            <pc:docMk/>
            <pc:sldMk cId="1006522462" sldId="256"/>
            <ac:spMk id="2" creationId="{3BDA2807-2C7C-9C44-5D2A-CDF515EE099B}"/>
          </ac:spMkLst>
        </pc:spChg>
        <pc:spChg chg="del mod ord">
          <ac:chgData name="Jack Griffiths" userId="1c57746c-d55f-46ec-a6b0-f12b15460f68" providerId="ADAL" clId="{66371DDA-9FAB-4647-AECD-7A01CE3E517C}" dt="2024-06-25T08:35:20.247" v="44" actId="478"/>
          <ac:spMkLst>
            <pc:docMk/>
            <pc:sldMk cId="1006522462" sldId="256"/>
            <ac:spMk id="3" creationId="{C2324218-2D8A-540C-CE64-6812965EE2BF}"/>
          </ac:spMkLst>
        </pc:spChg>
      </pc:sldChg>
      <pc:sldChg chg="addSp delSp modSp mod">
        <pc:chgData name="Jack Griffiths" userId="1c57746c-d55f-46ec-a6b0-f12b15460f68" providerId="ADAL" clId="{66371DDA-9FAB-4647-AECD-7A01CE3E517C}" dt="2024-06-25T08:35:06.287" v="42"/>
        <pc:sldMkLst>
          <pc:docMk/>
          <pc:sldMk cId="285743770" sldId="257"/>
        </pc:sldMkLst>
        <pc:spChg chg="mod">
          <ac:chgData name="Jack Griffiths" userId="1c57746c-d55f-46ec-a6b0-f12b15460f68" providerId="ADAL" clId="{66371DDA-9FAB-4647-AECD-7A01CE3E517C}" dt="2024-06-25T08:35:06.287" v="42"/>
          <ac:spMkLst>
            <pc:docMk/>
            <pc:sldMk cId="285743770" sldId="257"/>
            <ac:spMk id="2" creationId="{04458A70-0291-54D1-D040-52B973536B2C}"/>
          </ac:spMkLst>
        </pc:spChg>
        <pc:spChg chg="add del mod">
          <ac:chgData name="Jack Griffiths" userId="1c57746c-d55f-46ec-a6b0-f12b15460f68" providerId="ADAL" clId="{66371DDA-9FAB-4647-AECD-7A01CE3E517C}" dt="2024-06-18T08:16:05.024" v="4" actId="478"/>
          <ac:spMkLst>
            <pc:docMk/>
            <pc:sldMk cId="285743770" sldId="257"/>
            <ac:spMk id="10" creationId="{1B8757E5-28AD-16F5-2FCE-0271C91DFC47}"/>
          </ac:spMkLst>
        </pc:spChg>
        <pc:graphicFrameChg chg="mod modGraphic">
          <ac:chgData name="Jack Griffiths" userId="1c57746c-d55f-46ec-a6b0-f12b15460f68" providerId="ADAL" clId="{66371DDA-9FAB-4647-AECD-7A01CE3E517C}" dt="2024-06-18T08:16:28.760" v="11" actId="14100"/>
          <ac:graphicFrameMkLst>
            <pc:docMk/>
            <pc:sldMk cId="285743770" sldId="257"/>
            <ac:graphicFrameMk id="7" creationId="{2085F5E2-FDE6-033D-9E5F-361A90E0EA18}"/>
          </ac:graphicFrameMkLst>
        </pc:graphicFrameChg>
        <pc:picChg chg="add del mod">
          <ac:chgData name="Jack Griffiths" userId="1c57746c-d55f-46ec-a6b0-f12b15460f68" providerId="ADAL" clId="{66371DDA-9FAB-4647-AECD-7A01CE3E517C}" dt="2024-06-18T13:15:51.356" v="40" actId="22"/>
          <ac:picMkLst>
            <pc:docMk/>
            <pc:sldMk cId="285743770" sldId="257"/>
            <ac:picMk id="4" creationId="{9A0B9D58-D991-B5E5-BED0-180D3D0B5E1E}"/>
          </ac:picMkLst>
        </pc:picChg>
        <pc:picChg chg="del">
          <ac:chgData name="Jack Griffiths" userId="1c57746c-d55f-46ec-a6b0-f12b15460f68" providerId="ADAL" clId="{66371DDA-9FAB-4647-AECD-7A01CE3E517C}" dt="2024-06-18T08:15:25.693" v="0" actId="478"/>
          <ac:picMkLst>
            <pc:docMk/>
            <pc:sldMk cId="285743770" sldId="257"/>
            <ac:picMk id="9" creationId="{093D4247-501E-0F32-0EA5-5E4F75DC2339}"/>
          </ac:picMkLst>
        </pc:picChg>
        <pc:picChg chg="add del mod">
          <ac:chgData name="Jack Griffiths" userId="1c57746c-d55f-46ec-a6b0-f12b15460f68" providerId="ADAL" clId="{66371DDA-9FAB-4647-AECD-7A01CE3E517C}" dt="2024-06-18T13:15:51.907" v="41" actId="478"/>
          <ac:picMkLst>
            <pc:docMk/>
            <pc:sldMk cId="285743770" sldId="257"/>
            <ac:picMk id="12" creationId="{F4DD543C-DED1-2884-6C68-8F73CE4BC0E3}"/>
          </ac:picMkLst>
        </pc:picChg>
      </pc:sldChg>
      <pc:sldChg chg="addSp delSp modSp mod">
        <pc:chgData name="Jack Griffiths" userId="1c57746c-d55f-46ec-a6b0-f12b15460f68" providerId="ADAL" clId="{66371DDA-9FAB-4647-AECD-7A01CE3E517C}" dt="2024-06-26T10:42:49.644" v="98" actId="14100"/>
        <pc:sldMkLst>
          <pc:docMk/>
          <pc:sldMk cId="2308492581" sldId="258"/>
        </pc:sldMkLst>
        <pc:spChg chg="mod">
          <ac:chgData name="Jack Griffiths" userId="1c57746c-d55f-46ec-a6b0-f12b15460f68" providerId="ADAL" clId="{66371DDA-9FAB-4647-AECD-7A01CE3E517C}" dt="2024-06-25T08:35:06.287" v="42"/>
          <ac:spMkLst>
            <pc:docMk/>
            <pc:sldMk cId="2308492581" sldId="258"/>
            <ac:spMk id="2" creationId="{04458A70-0291-54D1-D040-52B973536B2C}"/>
          </ac:spMkLst>
        </pc:spChg>
        <pc:graphicFrameChg chg="mod modGraphic">
          <ac:chgData name="Jack Griffiths" userId="1c57746c-d55f-46ec-a6b0-f12b15460f68" providerId="ADAL" clId="{66371DDA-9FAB-4647-AECD-7A01CE3E517C}" dt="2024-06-26T10:42:49.644" v="98" actId="14100"/>
          <ac:graphicFrameMkLst>
            <pc:docMk/>
            <pc:sldMk cId="2308492581" sldId="258"/>
            <ac:graphicFrameMk id="7" creationId="{2085F5E2-FDE6-033D-9E5F-361A90E0EA18}"/>
          </ac:graphicFrameMkLst>
        </pc:graphicFrameChg>
        <pc:picChg chg="del">
          <ac:chgData name="Jack Griffiths" userId="1c57746c-d55f-46ec-a6b0-f12b15460f68" providerId="ADAL" clId="{66371DDA-9FAB-4647-AECD-7A01CE3E517C}" dt="2024-06-18T08:16:32.041" v="12" actId="478"/>
          <ac:picMkLst>
            <pc:docMk/>
            <pc:sldMk cId="2308492581" sldId="258"/>
            <ac:picMk id="4" creationId="{603F3378-62BF-45A7-DE9C-ACB97C486504}"/>
          </ac:picMkLst>
        </pc:picChg>
        <pc:picChg chg="add mod">
          <ac:chgData name="Jack Griffiths" userId="1c57746c-d55f-46ec-a6b0-f12b15460f68" providerId="ADAL" clId="{66371DDA-9FAB-4647-AECD-7A01CE3E517C}" dt="2024-06-18T08:16:39.401" v="16" actId="14100"/>
          <ac:picMkLst>
            <pc:docMk/>
            <pc:sldMk cId="2308492581" sldId="258"/>
            <ac:picMk id="8" creationId="{053AFE2A-72FC-9EF0-5CBD-65FDF46CF13A}"/>
          </ac:picMkLst>
        </pc:picChg>
      </pc:sldChg>
      <pc:sldChg chg="addSp delSp modSp mod">
        <pc:chgData name="Jack Griffiths" userId="1c57746c-d55f-46ec-a6b0-f12b15460f68" providerId="ADAL" clId="{66371DDA-9FAB-4647-AECD-7A01CE3E517C}" dt="2024-06-26T10:44:42.185" v="168" actId="20577"/>
        <pc:sldMkLst>
          <pc:docMk/>
          <pc:sldMk cId="861955314" sldId="259"/>
        </pc:sldMkLst>
        <pc:spChg chg="mod">
          <ac:chgData name="Jack Griffiths" userId="1c57746c-d55f-46ec-a6b0-f12b15460f68" providerId="ADAL" clId="{66371DDA-9FAB-4647-AECD-7A01CE3E517C}" dt="2024-06-25T08:35:06.287" v="42"/>
          <ac:spMkLst>
            <pc:docMk/>
            <pc:sldMk cId="861955314" sldId="259"/>
            <ac:spMk id="2" creationId="{04458A70-0291-54D1-D040-52B973536B2C}"/>
          </ac:spMkLst>
        </pc:spChg>
        <pc:graphicFrameChg chg="mod modGraphic">
          <ac:chgData name="Jack Griffiths" userId="1c57746c-d55f-46ec-a6b0-f12b15460f68" providerId="ADAL" clId="{66371DDA-9FAB-4647-AECD-7A01CE3E517C}" dt="2024-06-26T10:44:42.185" v="168" actId="20577"/>
          <ac:graphicFrameMkLst>
            <pc:docMk/>
            <pc:sldMk cId="861955314" sldId="259"/>
            <ac:graphicFrameMk id="7" creationId="{2085F5E2-FDE6-033D-9E5F-361A90E0EA18}"/>
          </ac:graphicFrameMkLst>
        </pc:graphicFrameChg>
        <pc:picChg chg="del">
          <ac:chgData name="Jack Griffiths" userId="1c57746c-d55f-46ec-a6b0-f12b15460f68" providerId="ADAL" clId="{66371DDA-9FAB-4647-AECD-7A01CE3E517C}" dt="2024-06-18T08:16:42.757" v="17" actId="478"/>
          <ac:picMkLst>
            <pc:docMk/>
            <pc:sldMk cId="861955314" sldId="259"/>
            <ac:picMk id="3" creationId="{C573D2B8-89D9-E71A-AAF3-1803681E6439}"/>
          </ac:picMkLst>
        </pc:picChg>
        <pc:picChg chg="add mod">
          <ac:chgData name="Jack Griffiths" userId="1c57746c-d55f-46ec-a6b0-f12b15460f68" providerId="ADAL" clId="{66371DDA-9FAB-4647-AECD-7A01CE3E517C}" dt="2024-06-26T10:43:49.444" v="133" actId="14100"/>
          <ac:picMkLst>
            <pc:docMk/>
            <pc:sldMk cId="861955314" sldId="259"/>
            <ac:picMk id="6" creationId="{02AC8694-99D9-ED53-FAB5-378DAE349E02}"/>
          </ac:picMkLst>
        </pc:picChg>
      </pc:sldChg>
      <pc:sldChg chg="addSp delSp modSp mod">
        <pc:chgData name="Jack Griffiths" userId="1c57746c-d55f-46ec-a6b0-f12b15460f68" providerId="ADAL" clId="{66371DDA-9FAB-4647-AECD-7A01CE3E517C}" dt="2024-06-26T10:46:43.100" v="477" actId="403"/>
        <pc:sldMkLst>
          <pc:docMk/>
          <pc:sldMk cId="2044224033" sldId="260"/>
        </pc:sldMkLst>
        <pc:spChg chg="mod">
          <ac:chgData name="Jack Griffiths" userId="1c57746c-d55f-46ec-a6b0-f12b15460f68" providerId="ADAL" clId="{66371DDA-9FAB-4647-AECD-7A01CE3E517C}" dt="2024-06-25T08:35:06.287" v="42"/>
          <ac:spMkLst>
            <pc:docMk/>
            <pc:sldMk cId="2044224033" sldId="260"/>
            <ac:spMk id="2" creationId="{04458A70-0291-54D1-D040-52B973536B2C}"/>
          </ac:spMkLst>
        </pc:spChg>
        <pc:graphicFrameChg chg="del modGraphic">
          <ac:chgData name="Jack Griffiths" userId="1c57746c-d55f-46ec-a6b0-f12b15460f68" providerId="ADAL" clId="{66371DDA-9FAB-4647-AECD-7A01CE3E517C}" dt="2024-06-25T08:36:07.242" v="95" actId="478"/>
          <ac:graphicFrameMkLst>
            <pc:docMk/>
            <pc:sldMk cId="2044224033" sldId="260"/>
            <ac:graphicFrameMk id="6" creationId="{AD21565D-3679-20F6-9423-A1B5F19086D4}"/>
          </ac:graphicFrameMkLst>
        </pc:graphicFrameChg>
        <pc:graphicFrameChg chg="mod modGraphic">
          <ac:chgData name="Jack Griffiths" userId="1c57746c-d55f-46ec-a6b0-f12b15460f68" providerId="ADAL" clId="{66371DDA-9FAB-4647-AECD-7A01CE3E517C}" dt="2024-06-26T10:46:43.100" v="477" actId="403"/>
          <ac:graphicFrameMkLst>
            <pc:docMk/>
            <pc:sldMk cId="2044224033" sldId="260"/>
            <ac:graphicFrameMk id="7" creationId="{2085F5E2-FDE6-033D-9E5F-361A90E0EA18}"/>
          </ac:graphicFrameMkLst>
        </pc:graphicFrameChg>
        <pc:picChg chg="del">
          <ac:chgData name="Jack Griffiths" userId="1c57746c-d55f-46ec-a6b0-f12b15460f68" providerId="ADAL" clId="{66371DDA-9FAB-4647-AECD-7A01CE3E517C}" dt="2024-06-18T08:17:04.026" v="23" actId="478"/>
          <ac:picMkLst>
            <pc:docMk/>
            <pc:sldMk cId="2044224033" sldId="260"/>
            <ac:picMk id="8" creationId="{442DD0FF-3AF1-54CF-86C4-DCD727C126DE}"/>
          </ac:picMkLst>
        </pc:picChg>
        <pc:picChg chg="add mod">
          <ac:chgData name="Jack Griffiths" userId="1c57746c-d55f-46ec-a6b0-f12b15460f68" providerId="ADAL" clId="{66371DDA-9FAB-4647-AECD-7A01CE3E517C}" dt="2024-06-18T08:17:23.980" v="29" actId="14100"/>
          <ac:picMkLst>
            <pc:docMk/>
            <pc:sldMk cId="2044224033" sldId="260"/>
            <ac:picMk id="10" creationId="{9D052B5D-A7D7-133A-403D-CCD84A0FC1F8}"/>
          </ac:picMkLst>
        </pc:picChg>
      </pc:sldChg>
      <pc:sldChg chg="addSp delSp modSp mod">
        <pc:chgData name="Jack Griffiths" userId="1c57746c-d55f-46ec-a6b0-f12b15460f68" providerId="ADAL" clId="{66371DDA-9FAB-4647-AECD-7A01CE3E517C}" dt="2024-06-26T10:48:15.096" v="505" actId="1036"/>
        <pc:sldMkLst>
          <pc:docMk/>
          <pc:sldMk cId="2854068941" sldId="262"/>
        </pc:sldMkLst>
        <pc:spChg chg="mod">
          <ac:chgData name="Jack Griffiths" userId="1c57746c-d55f-46ec-a6b0-f12b15460f68" providerId="ADAL" clId="{66371DDA-9FAB-4647-AECD-7A01CE3E517C}" dt="2024-06-25T08:35:06.287" v="42"/>
          <ac:spMkLst>
            <pc:docMk/>
            <pc:sldMk cId="2854068941" sldId="262"/>
            <ac:spMk id="2" creationId="{04458A70-0291-54D1-D040-52B973536B2C}"/>
          </ac:spMkLst>
        </pc:spChg>
        <pc:graphicFrameChg chg="del">
          <ac:chgData name="Jack Griffiths" userId="1c57746c-d55f-46ec-a6b0-f12b15460f68" providerId="ADAL" clId="{66371DDA-9FAB-4647-AECD-7A01CE3E517C}" dt="2024-06-25T08:36:12.889" v="96" actId="478"/>
          <ac:graphicFrameMkLst>
            <pc:docMk/>
            <pc:sldMk cId="2854068941" sldId="262"/>
            <ac:graphicFrameMk id="6" creationId="{AD21565D-3679-20F6-9423-A1B5F19086D4}"/>
          </ac:graphicFrameMkLst>
        </pc:graphicFrameChg>
        <pc:graphicFrameChg chg="mod modGraphic">
          <ac:chgData name="Jack Griffiths" userId="1c57746c-d55f-46ec-a6b0-f12b15460f68" providerId="ADAL" clId="{66371DDA-9FAB-4647-AECD-7A01CE3E517C}" dt="2024-06-26T10:47:06.463" v="481" actId="14100"/>
          <ac:graphicFrameMkLst>
            <pc:docMk/>
            <pc:sldMk cId="2854068941" sldId="262"/>
            <ac:graphicFrameMk id="7" creationId="{2085F5E2-FDE6-033D-9E5F-361A90E0EA18}"/>
          </ac:graphicFrameMkLst>
        </pc:graphicFrameChg>
        <pc:picChg chg="add mod modCrop">
          <ac:chgData name="Jack Griffiths" userId="1c57746c-d55f-46ec-a6b0-f12b15460f68" providerId="ADAL" clId="{66371DDA-9FAB-4647-AECD-7A01CE3E517C}" dt="2024-06-26T10:48:15.096" v="505" actId="1036"/>
          <ac:picMkLst>
            <pc:docMk/>
            <pc:sldMk cId="2854068941" sldId="262"/>
            <ac:picMk id="3" creationId="{65E80099-0A7A-B09A-9195-C24E0E689099}"/>
          </ac:picMkLst>
        </pc:picChg>
      </pc:sldChg>
      <pc:sldChg chg="addSp delSp modSp mod">
        <pc:chgData name="Jack Griffiths" userId="1c57746c-d55f-46ec-a6b0-f12b15460f68" providerId="ADAL" clId="{66371DDA-9FAB-4647-AECD-7A01CE3E517C}" dt="2024-06-26T10:47:57.224" v="496" actId="1076"/>
        <pc:sldMkLst>
          <pc:docMk/>
          <pc:sldMk cId="2355195635" sldId="263"/>
        </pc:sldMkLst>
        <pc:spChg chg="mod">
          <ac:chgData name="Jack Griffiths" userId="1c57746c-d55f-46ec-a6b0-f12b15460f68" providerId="ADAL" clId="{66371DDA-9FAB-4647-AECD-7A01CE3E517C}" dt="2024-06-25T08:35:06.287" v="42"/>
          <ac:spMkLst>
            <pc:docMk/>
            <pc:sldMk cId="2355195635" sldId="263"/>
            <ac:spMk id="2" creationId="{04458A70-0291-54D1-D040-52B973536B2C}"/>
          </ac:spMkLst>
        </pc:spChg>
        <pc:graphicFrameChg chg="del">
          <ac:chgData name="Jack Griffiths" userId="1c57746c-d55f-46ec-a6b0-f12b15460f68" providerId="ADAL" clId="{66371DDA-9FAB-4647-AECD-7A01CE3E517C}" dt="2024-06-25T08:36:15.612" v="97" actId="478"/>
          <ac:graphicFrameMkLst>
            <pc:docMk/>
            <pc:sldMk cId="2355195635" sldId="263"/>
            <ac:graphicFrameMk id="6" creationId="{AD21565D-3679-20F6-9423-A1B5F19086D4}"/>
          </ac:graphicFrameMkLst>
        </pc:graphicFrameChg>
        <pc:graphicFrameChg chg="modGraphic">
          <ac:chgData name="Jack Griffiths" userId="1c57746c-d55f-46ec-a6b0-f12b15460f68" providerId="ADAL" clId="{66371DDA-9FAB-4647-AECD-7A01CE3E517C}" dt="2024-06-26T10:47:34.603" v="488" actId="14100"/>
          <ac:graphicFrameMkLst>
            <pc:docMk/>
            <pc:sldMk cId="2355195635" sldId="263"/>
            <ac:graphicFrameMk id="7" creationId="{2085F5E2-FDE6-033D-9E5F-361A90E0EA18}"/>
          </ac:graphicFrameMkLst>
        </pc:graphicFrameChg>
        <pc:picChg chg="add mod modCrop">
          <ac:chgData name="Jack Griffiths" userId="1c57746c-d55f-46ec-a6b0-f12b15460f68" providerId="ADAL" clId="{66371DDA-9FAB-4647-AECD-7A01CE3E517C}" dt="2024-06-26T10:47:57.224" v="496" actId="1076"/>
          <ac:picMkLst>
            <pc:docMk/>
            <pc:sldMk cId="2355195635" sldId="263"/>
            <ac:picMk id="3" creationId="{8BD52FBD-BF38-C023-B03A-137FF5457A66}"/>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t="-1000" r="-1000" b="-26000"/>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5F0BBC5-2CB4-435A-8386-1362AE2A9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 y="24487"/>
            <a:ext cx="3917629" cy="1458324"/>
          </a:xfrm>
          <a:prstGeom prst="rect">
            <a:avLst/>
          </a:prstGeom>
        </p:spPr>
      </p:pic>
      <p:sp>
        <p:nvSpPr>
          <p:cNvPr id="19" name="Title 18">
            <a:extLst>
              <a:ext uri="{FF2B5EF4-FFF2-40B4-BE49-F238E27FC236}">
                <a16:creationId xmlns:a16="http://schemas.microsoft.com/office/drawing/2014/main" id="{CB659DC1-490E-40C3-B040-B4C6EF2E30EC}"/>
              </a:ext>
            </a:extLst>
          </p:cNvPr>
          <p:cNvSpPr>
            <a:spLocks noGrp="1"/>
          </p:cNvSpPr>
          <p:nvPr>
            <p:ph type="title"/>
          </p:nvPr>
        </p:nvSpPr>
        <p:spPr>
          <a:xfrm>
            <a:off x="374072" y="4552603"/>
            <a:ext cx="10167538" cy="1027316"/>
          </a:xfrm>
        </p:spPr>
        <p:txBody>
          <a:bodyPr/>
          <a:lstStyle>
            <a:lvl1pPr marL="88900" indent="0" algn="l">
              <a:defRPr b="1">
                <a:solidFill>
                  <a:schemeClr val="bg1"/>
                </a:solidFill>
                <a:latin typeface="Poppins" panose="02000000000000000000" pitchFamily="2" charset="0"/>
                <a:cs typeface="Poppins" panose="02000000000000000000" pitchFamily="2" charset="0"/>
              </a:defRPr>
            </a:lvl1pPr>
          </a:lstStyle>
          <a:p>
            <a:r>
              <a:rPr lang="en-US"/>
              <a:t>Click to edit Master title style</a:t>
            </a:r>
            <a:endParaRPr lang="en-GB" dirty="0"/>
          </a:p>
        </p:txBody>
      </p:sp>
    </p:spTree>
    <p:extLst>
      <p:ext uri="{BB962C8B-B14F-4D97-AF65-F5344CB8AC3E}">
        <p14:creationId xmlns:p14="http://schemas.microsoft.com/office/powerpoint/2010/main" val="298564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74B9-5C53-4269-9B8F-0F15785CBC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E1EE67-07AE-462F-A3B4-01128FD42B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3C61C7-8F2A-476C-9BB2-9BC536416744}"/>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724E61BE-A49A-4E77-A3F1-2D7509C4262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421F6D-8DE3-49D9-AA38-BB808A176182}"/>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413342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1A4BD-51C2-40C1-BB04-4B7BB595A4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397F877-D08B-4F45-B003-29315F8CE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4C921-BBCC-42B6-96D4-EB05F7C8EEBB}"/>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A2647411-A5D9-4539-898B-77B17E4BD2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7D7F4D-E398-495C-92AD-988E3F6A1FD8}"/>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772231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D9FED-826F-2C5E-20FA-EB6793351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13B68DA-EA35-1481-7566-EFF17C253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83C7E45-FF33-9FE7-9563-53F795F9F816}"/>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55E5E0F1-5F63-6DE2-4C29-2902BD8BE5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FDA373-9D1C-1F92-7A63-73BD3E730E5B}"/>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109457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D6B4-8476-435C-ADFF-BBC7739C7724}"/>
              </a:ext>
            </a:extLst>
          </p:cNvPr>
          <p:cNvSpPr>
            <a:spLocks noGrp="1"/>
          </p:cNvSpPr>
          <p:nvPr>
            <p:ph type="title"/>
          </p:nvPr>
        </p:nvSpPr>
        <p:spPr/>
        <p:txBody>
          <a:bodyPr/>
          <a:lstStyle>
            <a:lvl1pPr>
              <a:defRPr b="0">
                <a:solidFill>
                  <a:srgbClr val="E62D3C"/>
                </a:solidFill>
                <a:latin typeface="+mj-lt"/>
                <a:ea typeface="Roboto" panose="02000000000000000000" pitchFamily="2" charset="0"/>
                <a:cs typeface="Poppins" panose="02000000000000000000" pitchFamily="2" charset="0"/>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57EFF91-79AE-4CB9-9C14-3CCFDCDFF470}"/>
              </a:ext>
            </a:extLst>
          </p:cNvPr>
          <p:cNvSpPr>
            <a:spLocks noGrp="1"/>
          </p:cNvSpPr>
          <p:nvPr>
            <p:ph idx="1"/>
          </p:nvPr>
        </p:nvSpPr>
        <p:spPr/>
        <p:txBody>
          <a:bodyPr/>
          <a:lstStyle>
            <a:lvl1pPr>
              <a:defRPr>
                <a:solidFill>
                  <a:srgbClr val="E62D3C"/>
                </a:solidFill>
                <a:latin typeface="Roboto" panose="02000000000000000000" pitchFamily="2" charset="0"/>
                <a:ea typeface="Roboto" panose="02000000000000000000" pitchFamily="2" charset="0"/>
              </a:defRPr>
            </a:lvl1pPr>
            <a:lvl2pPr>
              <a:defRPr>
                <a:solidFill>
                  <a:srgbClr val="E62D3C"/>
                </a:solidFill>
                <a:latin typeface="Roboto" panose="02000000000000000000" pitchFamily="2" charset="0"/>
                <a:ea typeface="Roboto" panose="02000000000000000000" pitchFamily="2" charset="0"/>
              </a:defRPr>
            </a:lvl2pPr>
            <a:lvl3pPr>
              <a:defRPr>
                <a:solidFill>
                  <a:srgbClr val="E62D3C"/>
                </a:solidFill>
                <a:latin typeface="Roboto" panose="02000000000000000000" pitchFamily="2" charset="0"/>
                <a:ea typeface="Roboto" panose="02000000000000000000" pitchFamily="2" charset="0"/>
              </a:defRPr>
            </a:lvl3pPr>
            <a:lvl4pPr>
              <a:defRPr>
                <a:solidFill>
                  <a:srgbClr val="E62D3C"/>
                </a:solidFill>
                <a:latin typeface="Roboto" panose="02000000000000000000" pitchFamily="2" charset="0"/>
                <a:ea typeface="Roboto" panose="02000000000000000000" pitchFamily="2" charset="0"/>
              </a:defRPr>
            </a:lvl4pPr>
            <a:lvl5pPr>
              <a:defRPr>
                <a:solidFill>
                  <a:srgbClr val="E62D3C"/>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Footer Placeholder 11">
            <a:extLst>
              <a:ext uri="{FF2B5EF4-FFF2-40B4-BE49-F238E27FC236}">
                <a16:creationId xmlns:a16="http://schemas.microsoft.com/office/drawing/2014/main" id="{66DC97D0-AB72-4BAA-925B-C6A743E7AE97}"/>
              </a:ext>
            </a:extLst>
          </p:cNvPr>
          <p:cNvSpPr>
            <a:spLocks noGrp="1"/>
          </p:cNvSpPr>
          <p:nvPr>
            <p:ph type="ftr" sz="quarter" idx="11"/>
          </p:nvPr>
        </p:nvSpPr>
        <p:spPr/>
        <p:txBody>
          <a:bodyPr/>
          <a:lstStyle/>
          <a:p>
            <a:endParaRPr lang="en-GB"/>
          </a:p>
        </p:txBody>
      </p:sp>
      <p:sp>
        <p:nvSpPr>
          <p:cNvPr id="13" name="Slide Number Placeholder 12">
            <a:extLst>
              <a:ext uri="{FF2B5EF4-FFF2-40B4-BE49-F238E27FC236}">
                <a16:creationId xmlns:a16="http://schemas.microsoft.com/office/drawing/2014/main" id="{E2058FFF-B258-4CB9-81F5-82A456E87411}"/>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96922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6F8F9-D8EC-411A-B16A-FA049E67CD3D}"/>
              </a:ext>
            </a:extLst>
          </p:cNvPr>
          <p:cNvSpPr>
            <a:spLocks noGrp="1"/>
          </p:cNvSpPr>
          <p:nvPr>
            <p:ph type="title"/>
          </p:nvPr>
        </p:nvSpPr>
        <p:spPr>
          <a:xfrm>
            <a:off x="831850" y="1709738"/>
            <a:ext cx="10515600" cy="2852737"/>
          </a:xfrm>
        </p:spPr>
        <p:txBody>
          <a:bodyPr anchor="b"/>
          <a:lstStyle>
            <a:lvl1pPr>
              <a:defRPr sz="6000">
                <a:solidFill>
                  <a:srgbClr val="E62D3C"/>
                </a:solidFill>
              </a:defRPr>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AF9AA89-AAFE-4775-8FDB-A603A6E79C2C}"/>
              </a:ext>
            </a:extLst>
          </p:cNvPr>
          <p:cNvSpPr>
            <a:spLocks noGrp="1"/>
          </p:cNvSpPr>
          <p:nvPr>
            <p:ph type="body" idx="1"/>
          </p:nvPr>
        </p:nvSpPr>
        <p:spPr>
          <a:xfrm>
            <a:off x="831850" y="4589463"/>
            <a:ext cx="10515600" cy="1500187"/>
          </a:xfrm>
        </p:spPr>
        <p:txBody>
          <a:bodyPr/>
          <a:lstStyle>
            <a:lvl1pPr marL="0" indent="0">
              <a:buNone/>
              <a:defRPr sz="2400">
                <a:solidFill>
                  <a:srgbClr val="E62D3C"/>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D06F8C-EB17-495D-B6FA-DBD3967B30A1}"/>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CEB0E7A7-250C-4B5A-911E-DDAD10BB8C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EF1323-C852-46BA-9B42-13857B469015}"/>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70059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17F2-B711-4691-9BCB-865692240B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9C93DF-F87D-4E4A-86A4-5F74EA807C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599D26-E398-4A5D-BD65-3A98BE9EF7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F27B711-F1AF-4F9E-B0B1-B3EBBD1C7501}"/>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6" name="Footer Placeholder 5">
            <a:extLst>
              <a:ext uri="{FF2B5EF4-FFF2-40B4-BE49-F238E27FC236}">
                <a16:creationId xmlns:a16="http://schemas.microsoft.com/office/drawing/2014/main" id="{443C1EFB-07CE-440A-B6D3-E889DA5842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E6D72D-5537-4816-B50F-57277922BA7B}"/>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87830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9B8F-C516-462D-848E-7A4A3C6D176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92CDA3-DFCB-42E3-A394-AC30FFFAB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81273-6ED3-4E6A-9951-4E681AA4A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580CFA-5765-4212-ABFA-3AEC5FCCF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F0E01D-F748-4966-B762-D7BC563B03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D37D22-5B42-4500-B076-F6B005DD8CD3}"/>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8" name="Footer Placeholder 7">
            <a:extLst>
              <a:ext uri="{FF2B5EF4-FFF2-40B4-BE49-F238E27FC236}">
                <a16:creationId xmlns:a16="http://schemas.microsoft.com/office/drawing/2014/main" id="{031B7F6B-8BAA-4B70-B4DF-391C2C3C0F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042365-B190-42E8-B284-0A8A7BBE4B3C}"/>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180996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C82C-EB99-45D8-9CB1-FD9BAE3BF2B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AFD9E0A-5715-48BD-8DC7-38722A07B8FD}"/>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4" name="Footer Placeholder 3">
            <a:extLst>
              <a:ext uri="{FF2B5EF4-FFF2-40B4-BE49-F238E27FC236}">
                <a16:creationId xmlns:a16="http://schemas.microsoft.com/office/drawing/2014/main" id="{DD116696-0642-413C-BD0B-8F5D0EE199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96788A3-B4DD-4CFA-B91A-E234961FA76C}"/>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1418414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C4115-617B-4A99-8909-385FCDEABE8F}"/>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3" name="Footer Placeholder 2">
            <a:extLst>
              <a:ext uri="{FF2B5EF4-FFF2-40B4-BE49-F238E27FC236}">
                <a16:creationId xmlns:a16="http://schemas.microsoft.com/office/drawing/2014/main" id="{B8C1B998-954E-491B-9D3C-4493D247BA8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6F9703-97CE-42B2-9654-DA82E1647322}"/>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4279089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4139-7221-4F62-9784-61EED1EF6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343DBF-7EE5-432F-9CC0-C64FBC8325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23E4722-0198-4918-8A17-3A189C10A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18E68-104F-4515-9254-5DD85D2B6383}"/>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6" name="Footer Placeholder 5">
            <a:extLst>
              <a:ext uri="{FF2B5EF4-FFF2-40B4-BE49-F238E27FC236}">
                <a16:creationId xmlns:a16="http://schemas.microsoft.com/office/drawing/2014/main" id="{88DB571A-1ECC-4431-837F-EE7C967ADE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5B3D51-1B8E-4E93-AE35-02571705E3EA}"/>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71921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7D7E-B25D-47DF-B56D-74ADB4B40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033853-E220-4F9E-98AB-7406695F2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AC39E0C4-1DB6-4B78-BC18-D7EE57552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9E742-0EED-4C1F-A0A6-765B6EB534EB}"/>
              </a:ext>
            </a:extLst>
          </p:cNvPr>
          <p:cNvSpPr>
            <a:spLocks noGrp="1"/>
          </p:cNvSpPr>
          <p:nvPr>
            <p:ph type="dt" sz="half" idx="10"/>
          </p:nvPr>
        </p:nvSpPr>
        <p:spPr/>
        <p:txBody>
          <a:bodyPr/>
          <a:lstStyle/>
          <a:p>
            <a:fld id="{720BBFC0-7D44-41D5-A932-710638756C15}" type="datetimeFigureOut">
              <a:rPr lang="en-GB" smtClean="0"/>
              <a:t>17/09/2024</a:t>
            </a:fld>
            <a:endParaRPr lang="en-GB"/>
          </a:p>
        </p:txBody>
      </p:sp>
      <p:sp>
        <p:nvSpPr>
          <p:cNvPr id="6" name="Footer Placeholder 5">
            <a:extLst>
              <a:ext uri="{FF2B5EF4-FFF2-40B4-BE49-F238E27FC236}">
                <a16:creationId xmlns:a16="http://schemas.microsoft.com/office/drawing/2014/main" id="{402AA19B-EAA8-44F0-8593-B071C4C167F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24C852-7401-405A-B6D7-0A1B2E1134A7}"/>
              </a:ext>
            </a:extLst>
          </p:cNvPr>
          <p:cNvSpPr>
            <a:spLocks noGrp="1"/>
          </p:cNvSpPr>
          <p:nvPr>
            <p:ph type="sldNum" sz="quarter" idx="12"/>
          </p:nvPr>
        </p:nvSpPr>
        <p:spPr/>
        <p:txBody>
          <a:bodyPr/>
          <a:lstStyle/>
          <a:p>
            <a:fld id="{7379D6F7-C0AF-4EC5-B851-EAB5FEF93464}" type="slidenum">
              <a:rPr lang="en-GB" smtClean="0"/>
              <a:t>‹#›</a:t>
            </a:fld>
            <a:endParaRPr lang="en-GB"/>
          </a:p>
        </p:txBody>
      </p:sp>
    </p:spTree>
    <p:extLst>
      <p:ext uri="{BB962C8B-B14F-4D97-AF65-F5344CB8AC3E}">
        <p14:creationId xmlns:p14="http://schemas.microsoft.com/office/powerpoint/2010/main" val="222061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49941-5DB5-460A-959F-30B94C1287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A9D4AC-0784-4AAC-890F-523903D64E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C18C931C-566B-4F59-850E-BEEAD21E8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BBFC0-7D44-41D5-A932-710638756C15}" type="datetimeFigureOut">
              <a:rPr lang="en-GB" smtClean="0"/>
              <a:t>17/09/2024</a:t>
            </a:fld>
            <a:endParaRPr lang="en-GB"/>
          </a:p>
        </p:txBody>
      </p:sp>
      <p:sp>
        <p:nvSpPr>
          <p:cNvPr id="5" name="Footer Placeholder 4">
            <a:extLst>
              <a:ext uri="{FF2B5EF4-FFF2-40B4-BE49-F238E27FC236}">
                <a16:creationId xmlns:a16="http://schemas.microsoft.com/office/drawing/2014/main" id="{71B7DF6B-A8EC-42BA-8C80-780FA92E1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EC11C11-A478-4983-A1CD-658FDB8C0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9D6F7-C0AF-4EC5-B851-EAB5FEF93464}" type="slidenum">
              <a:rPr lang="en-GB" smtClean="0"/>
              <a:t>‹#›</a:t>
            </a:fld>
            <a:endParaRPr lang="en-GB"/>
          </a:p>
        </p:txBody>
      </p:sp>
    </p:spTree>
    <p:extLst>
      <p:ext uri="{BB962C8B-B14F-4D97-AF65-F5344CB8AC3E}">
        <p14:creationId xmlns:p14="http://schemas.microsoft.com/office/powerpoint/2010/main" val="258386720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2807-2C7C-9C44-5D2A-CDF515EE099B}"/>
              </a:ext>
            </a:extLst>
          </p:cNvPr>
          <p:cNvSpPr>
            <a:spLocks noGrp="1"/>
          </p:cNvSpPr>
          <p:nvPr>
            <p:ph type="title"/>
          </p:nvPr>
        </p:nvSpPr>
        <p:spPr/>
        <p:txBody>
          <a:bodyPr/>
          <a:lstStyle/>
          <a:p>
            <a:r>
              <a:rPr lang="en-GB" dirty="0"/>
              <a:t>if Statements – AND | OR</a:t>
            </a:r>
          </a:p>
        </p:txBody>
      </p:sp>
    </p:spTree>
    <p:extLst>
      <p:ext uri="{BB962C8B-B14F-4D97-AF65-F5344CB8AC3E}">
        <p14:creationId xmlns:p14="http://schemas.microsoft.com/office/powerpoint/2010/main" val="1006522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Make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2563677098"/>
              </p:ext>
            </p:extLst>
          </p:nvPr>
        </p:nvGraphicFramePr>
        <p:xfrm>
          <a:off x="838200" y="1350693"/>
          <a:ext cx="10515600" cy="4723536"/>
        </p:xfrm>
        <a:graphic>
          <a:graphicData uri="http://schemas.openxmlformats.org/drawingml/2006/table">
            <a:tbl>
              <a:tblPr firstRow="1" bandRow="1">
                <a:tableStyleId>{7E9639D4-E3E2-4D34-9284-5A2195B3D0D7}</a:tableStyleId>
              </a:tblPr>
              <a:tblGrid>
                <a:gridCol w="10515600">
                  <a:extLst>
                    <a:ext uri="{9D8B030D-6E8A-4147-A177-3AD203B41FA5}">
                      <a16:colId xmlns:a16="http://schemas.microsoft.com/office/drawing/2014/main" val="2772996362"/>
                    </a:ext>
                  </a:extLst>
                </a:gridCol>
              </a:tblGrid>
              <a:tr h="505936">
                <a:tc>
                  <a:txBody>
                    <a:bodyPr/>
                    <a:lstStyle/>
                    <a:p>
                      <a:r>
                        <a:rPr lang="en-GB" sz="1600" dirty="0"/>
                        <a:t>Make Activities</a:t>
                      </a:r>
                    </a:p>
                  </a:txBody>
                  <a:tcPr/>
                </a:tc>
                <a:extLst>
                  <a:ext uri="{0D108BD9-81ED-4DB2-BD59-A6C34878D82A}">
                    <a16:rowId xmlns:a16="http://schemas.microsoft.com/office/drawing/2014/main" val="474316158"/>
                  </a:ext>
                </a:extLst>
              </a:tr>
              <a:tr h="4217600">
                <a:tc>
                  <a:txBody>
                    <a:bodyPr/>
                    <a:lstStyle/>
                    <a:p>
                      <a:pPr marL="0" indent="0">
                        <a:buFont typeface="+mj-lt"/>
                        <a:buNone/>
                      </a:pPr>
                      <a:endParaRPr lang="en-GB" sz="2400" dirty="0"/>
                    </a:p>
                  </a:txBody>
                  <a:tcPr/>
                </a:tc>
                <a:extLst>
                  <a:ext uri="{0D108BD9-81ED-4DB2-BD59-A6C34878D82A}">
                    <a16:rowId xmlns:a16="http://schemas.microsoft.com/office/drawing/2014/main" val="1815036483"/>
                  </a:ext>
                </a:extLst>
              </a:tr>
            </a:tbl>
          </a:graphicData>
        </a:graphic>
      </p:graphicFrame>
      <p:pic>
        <p:nvPicPr>
          <p:cNvPr id="3" name="Content Placeholder 4" descr="Graphical user interface, text, application, email&#10;&#10;Description automatically generated">
            <a:extLst>
              <a:ext uri="{FF2B5EF4-FFF2-40B4-BE49-F238E27FC236}">
                <a16:creationId xmlns:a16="http://schemas.microsoft.com/office/drawing/2014/main" id="{8BD52FBD-BF38-C023-B03A-137FF5457A6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183"/>
          <a:stretch/>
        </p:blipFill>
        <p:spPr>
          <a:xfrm>
            <a:off x="2781587" y="1965509"/>
            <a:ext cx="6628826" cy="3945641"/>
          </a:xfrm>
        </p:spPr>
      </p:pic>
    </p:spTree>
    <p:extLst>
      <p:ext uri="{BB962C8B-B14F-4D97-AF65-F5344CB8AC3E}">
        <p14:creationId xmlns:p14="http://schemas.microsoft.com/office/powerpoint/2010/main" val="235519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1834E2-886B-E9EE-C39B-A12762890943}"/>
              </a:ext>
            </a:extLst>
          </p:cNvPr>
          <p:cNvPicPr>
            <a:picLocks noChangeAspect="1"/>
          </p:cNvPicPr>
          <p:nvPr/>
        </p:nvPicPr>
        <p:blipFill>
          <a:blip r:embed="rId2"/>
          <a:stretch>
            <a:fillRect/>
          </a:stretch>
        </p:blipFill>
        <p:spPr>
          <a:xfrm>
            <a:off x="173920" y="89206"/>
            <a:ext cx="5174828" cy="3883512"/>
          </a:xfrm>
          <a:prstGeom prst="rect">
            <a:avLst/>
          </a:prstGeom>
        </p:spPr>
      </p:pic>
      <p:pic>
        <p:nvPicPr>
          <p:cNvPr id="5" name="Picture 4">
            <a:extLst>
              <a:ext uri="{FF2B5EF4-FFF2-40B4-BE49-F238E27FC236}">
                <a16:creationId xmlns:a16="http://schemas.microsoft.com/office/drawing/2014/main" id="{0FD1CEF3-05EB-D4B4-DB2F-BE474F129FDB}"/>
              </a:ext>
            </a:extLst>
          </p:cNvPr>
          <p:cNvPicPr>
            <a:picLocks noChangeAspect="1"/>
          </p:cNvPicPr>
          <p:nvPr/>
        </p:nvPicPr>
        <p:blipFill>
          <a:blip r:embed="rId3"/>
          <a:stretch>
            <a:fillRect/>
          </a:stretch>
        </p:blipFill>
        <p:spPr>
          <a:xfrm>
            <a:off x="5686831" y="360405"/>
            <a:ext cx="5040163" cy="3615098"/>
          </a:xfrm>
          <a:prstGeom prst="rect">
            <a:avLst/>
          </a:prstGeom>
        </p:spPr>
      </p:pic>
      <p:pic>
        <p:nvPicPr>
          <p:cNvPr id="7" name="Picture 6">
            <a:extLst>
              <a:ext uri="{FF2B5EF4-FFF2-40B4-BE49-F238E27FC236}">
                <a16:creationId xmlns:a16="http://schemas.microsoft.com/office/drawing/2014/main" id="{931D2FE8-143A-5ED6-A95F-29FBBCD7774E}"/>
              </a:ext>
            </a:extLst>
          </p:cNvPr>
          <p:cNvPicPr>
            <a:picLocks noChangeAspect="1"/>
          </p:cNvPicPr>
          <p:nvPr/>
        </p:nvPicPr>
        <p:blipFill>
          <a:blip r:embed="rId4"/>
          <a:stretch>
            <a:fillRect/>
          </a:stretch>
        </p:blipFill>
        <p:spPr>
          <a:xfrm>
            <a:off x="1733223" y="3639847"/>
            <a:ext cx="4694327" cy="2857748"/>
          </a:xfrm>
          <a:prstGeom prst="rect">
            <a:avLst/>
          </a:prstGeom>
        </p:spPr>
      </p:pic>
    </p:spTree>
    <p:extLst>
      <p:ext uri="{BB962C8B-B14F-4D97-AF65-F5344CB8AC3E}">
        <p14:creationId xmlns:p14="http://schemas.microsoft.com/office/powerpoint/2010/main" val="352340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a:t>Predict </a:t>
            </a:r>
            <a:endParaRPr lang="en-GB" dirty="0"/>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1878892669"/>
              </p:ext>
            </p:extLst>
          </p:nvPr>
        </p:nvGraphicFramePr>
        <p:xfrm>
          <a:off x="8512706" y="1274236"/>
          <a:ext cx="2841094" cy="4416077"/>
        </p:xfrm>
        <a:graphic>
          <a:graphicData uri="http://schemas.openxmlformats.org/drawingml/2006/table">
            <a:tbl>
              <a:tblPr firstRow="1" bandRow="1">
                <a:tableStyleId>{7E9639D4-E3E2-4D34-9284-5A2195B3D0D7}</a:tableStyleId>
              </a:tblPr>
              <a:tblGrid>
                <a:gridCol w="2841094">
                  <a:extLst>
                    <a:ext uri="{9D8B030D-6E8A-4147-A177-3AD203B41FA5}">
                      <a16:colId xmlns:a16="http://schemas.microsoft.com/office/drawing/2014/main" val="2772996362"/>
                    </a:ext>
                  </a:extLst>
                </a:gridCol>
              </a:tblGrid>
              <a:tr h="667037">
                <a:tc>
                  <a:txBody>
                    <a:bodyPr/>
                    <a:lstStyle/>
                    <a:p>
                      <a:r>
                        <a:rPr lang="en-GB" dirty="0"/>
                        <a:t>What do you think this code does?</a:t>
                      </a:r>
                    </a:p>
                  </a:txBody>
                  <a:tcPr/>
                </a:tc>
                <a:extLst>
                  <a:ext uri="{0D108BD9-81ED-4DB2-BD59-A6C34878D82A}">
                    <a16:rowId xmlns:a16="http://schemas.microsoft.com/office/drawing/2014/main" val="474316158"/>
                  </a:ext>
                </a:extLst>
              </a:tr>
              <a:tr h="3642493">
                <a:tc>
                  <a:txBody>
                    <a:bodyPr/>
                    <a:lstStyle/>
                    <a:p>
                      <a:r>
                        <a:rPr lang="en-GB" sz="1600" dirty="0">
                          <a:solidFill>
                            <a:schemeClr val="accent1"/>
                          </a:solidFill>
                        </a:rPr>
                        <a:t>Asks the user to enter their height in cm and how many biscuits they have eaten today. If they are taller than 180 cm and had eaten more than 2 biscuits it outputs their height and that they have eaten more than 2 biscuits. If they are shorter than 160 cm or they have eaten less than one biscuit, it outputs this to them. For the other combination it outputs that they have eaten at least 1 biscuit today.</a:t>
                      </a:r>
                    </a:p>
                  </a:txBody>
                  <a:tcPr/>
                </a:tc>
                <a:extLst>
                  <a:ext uri="{0D108BD9-81ED-4DB2-BD59-A6C34878D82A}">
                    <a16:rowId xmlns:a16="http://schemas.microsoft.com/office/drawing/2014/main" val="1815036483"/>
                  </a:ext>
                </a:extLst>
              </a:tr>
            </a:tbl>
          </a:graphicData>
        </a:graphic>
      </p:graphicFrame>
      <p:pic>
        <p:nvPicPr>
          <p:cNvPr id="12" name="Picture 11">
            <a:extLst>
              <a:ext uri="{FF2B5EF4-FFF2-40B4-BE49-F238E27FC236}">
                <a16:creationId xmlns:a16="http://schemas.microsoft.com/office/drawing/2014/main" id="{F4DD543C-DED1-2884-6C68-8F73CE4BC0E3}"/>
              </a:ext>
            </a:extLst>
          </p:cNvPr>
          <p:cNvPicPr>
            <a:picLocks noChangeAspect="1"/>
          </p:cNvPicPr>
          <p:nvPr/>
        </p:nvPicPr>
        <p:blipFill>
          <a:blip r:embed="rId2"/>
          <a:stretch>
            <a:fillRect/>
          </a:stretch>
        </p:blipFill>
        <p:spPr>
          <a:xfrm>
            <a:off x="838200" y="1274235"/>
            <a:ext cx="7674506" cy="4309530"/>
          </a:xfrm>
          <a:prstGeom prst="rect">
            <a:avLst/>
          </a:prstGeom>
        </p:spPr>
      </p:pic>
    </p:spTree>
    <p:extLst>
      <p:ext uri="{BB962C8B-B14F-4D97-AF65-F5344CB8AC3E}">
        <p14:creationId xmlns:p14="http://schemas.microsoft.com/office/powerpoint/2010/main" val="28574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Run</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3057799804"/>
              </p:ext>
            </p:extLst>
          </p:nvPr>
        </p:nvGraphicFramePr>
        <p:xfrm>
          <a:off x="6242753" y="738188"/>
          <a:ext cx="5206297" cy="4825621"/>
        </p:xfrm>
        <a:graphic>
          <a:graphicData uri="http://schemas.openxmlformats.org/drawingml/2006/table">
            <a:tbl>
              <a:tblPr firstRow="1" bandRow="1">
                <a:tableStyleId>{7E9639D4-E3E2-4D34-9284-5A2195B3D0D7}</a:tableStyleId>
              </a:tblPr>
              <a:tblGrid>
                <a:gridCol w="5206297">
                  <a:extLst>
                    <a:ext uri="{9D8B030D-6E8A-4147-A177-3AD203B41FA5}">
                      <a16:colId xmlns:a16="http://schemas.microsoft.com/office/drawing/2014/main" val="2772996362"/>
                    </a:ext>
                  </a:extLst>
                </a:gridCol>
              </a:tblGrid>
              <a:tr h="352449">
                <a:tc>
                  <a:txBody>
                    <a:bodyPr/>
                    <a:lstStyle/>
                    <a:p>
                      <a:r>
                        <a:rPr lang="en-GB" dirty="0"/>
                        <a:t>What does the code do?</a:t>
                      </a:r>
                    </a:p>
                  </a:txBody>
                  <a:tcPr/>
                </a:tc>
                <a:extLst>
                  <a:ext uri="{0D108BD9-81ED-4DB2-BD59-A6C34878D82A}">
                    <a16:rowId xmlns:a16="http://schemas.microsoft.com/office/drawing/2014/main" val="474316158"/>
                  </a:ext>
                </a:extLst>
              </a:tr>
              <a:tr h="19287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accent1"/>
                          </a:solidFill>
                        </a:rPr>
                        <a:t>Asks the user to enter their height in cm and how many biscuits they have eaten today. If they are taller than 180 cm and had eaten more than 2 biscuits it outputs their height and that they have eaten more than 2 biscuits. If they are shorter than 160 cm or they have eaten less than one biscuit, it outputs this to them. For the other combination it outputs that they have eaten at least 1 biscuit today.</a:t>
                      </a:r>
                    </a:p>
                    <a:p>
                      <a:endParaRPr lang="en-GB" dirty="0"/>
                    </a:p>
                  </a:txBody>
                  <a:tcPr/>
                </a:tc>
                <a:extLst>
                  <a:ext uri="{0D108BD9-81ED-4DB2-BD59-A6C34878D82A}">
                    <a16:rowId xmlns:a16="http://schemas.microsoft.com/office/drawing/2014/main" val="1815036483"/>
                  </a:ext>
                </a:extLst>
              </a:tr>
              <a:tr h="352449">
                <a:tc>
                  <a:txBody>
                    <a:bodyPr/>
                    <a:lstStyle/>
                    <a:p>
                      <a:r>
                        <a:rPr lang="en-GB" b="1" dirty="0">
                          <a:solidFill>
                            <a:schemeClr val="bg1"/>
                          </a:solidFill>
                        </a:rPr>
                        <a:t>Does this match your prediction?</a:t>
                      </a:r>
                    </a:p>
                  </a:txBody>
                  <a:tcPr>
                    <a:solidFill>
                      <a:schemeClr val="tx1"/>
                    </a:solidFill>
                  </a:tcPr>
                </a:tc>
                <a:extLst>
                  <a:ext uri="{0D108BD9-81ED-4DB2-BD59-A6C34878D82A}">
                    <a16:rowId xmlns:a16="http://schemas.microsoft.com/office/drawing/2014/main" val="3765056588"/>
                  </a:ext>
                </a:extLst>
              </a:tr>
              <a:tr h="1259461">
                <a:tc>
                  <a:txBody>
                    <a:bodyPr/>
                    <a:lstStyle/>
                    <a:p>
                      <a:r>
                        <a:rPr lang="en-GB" dirty="0">
                          <a:solidFill>
                            <a:schemeClr val="accent1"/>
                          </a:solidFill>
                        </a:rPr>
                        <a:t>Yes</a:t>
                      </a:r>
                    </a:p>
                  </a:txBody>
                  <a:tcPr/>
                </a:tc>
                <a:extLst>
                  <a:ext uri="{0D108BD9-81ED-4DB2-BD59-A6C34878D82A}">
                    <a16:rowId xmlns:a16="http://schemas.microsoft.com/office/drawing/2014/main" val="3669137353"/>
                  </a:ext>
                </a:extLst>
              </a:tr>
            </a:tbl>
          </a:graphicData>
        </a:graphic>
      </p:graphicFrame>
      <p:sp>
        <p:nvSpPr>
          <p:cNvPr id="3" name="TextBox 2">
            <a:extLst>
              <a:ext uri="{FF2B5EF4-FFF2-40B4-BE49-F238E27FC236}">
                <a16:creationId xmlns:a16="http://schemas.microsoft.com/office/drawing/2014/main" id="{98ABE67F-4605-1122-CA43-5BD4B3C2B5C2}"/>
              </a:ext>
            </a:extLst>
          </p:cNvPr>
          <p:cNvSpPr txBox="1"/>
          <p:nvPr/>
        </p:nvSpPr>
        <p:spPr>
          <a:xfrm>
            <a:off x="838199" y="1690687"/>
            <a:ext cx="525779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000" dirty="0"/>
              <a:t>Download the code from </a:t>
            </a:r>
            <a:r>
              <a:rPr lang="en-GB" sz="2000" dirty="0" err="1"/>
              <a:t>Github</a:t>
            </a:r>
            <a:r>
              <a:rPr lang="en-GB" sz="2000" dirty="0"/>
              <a:t> and run it!</a:t>
            </a:r>
          </a:p>
        </p:txBody>
      </p:sp>
      <p:pic>
        <p:nvPicPr>
          <p:cNvPr id="8" name="Picture 7">
            <a:extLst>
              <a:ext uri="{FF2B5EF4-FFF2-40B4-BE49-F238E27FC236}">
                <a16:creationId xmlns:a16="http://schemas.microsoft.com/office/drawing/2014/main" id="{053AFE2A-72FC-9EF0-5CBD-65FDF46CF13A}"/>
              </a:ext>
            </a:extLst>
          </p:cNvPr>
          <p:cNvPicPr>
            <a:picLocks noChangeAspect="1"/>
          </p:cNvPicPr>
          <p:nvPr/>
        </p:nvPicPr>
        <p:blipFill>
          <a:blip r:embed="rId2"/>
          <a:stretch>
            <a:fillRect/>
          </a:stretch>
        </p:blipFill>
        <p:spPr>
          <a:xfrm>
            <a:off x="838198" y="2185933"/>
            <a:ext cx="5309305" cy="2981379"/>
          </a:xfrm>
          <a:prstGeom prst="rect">
            <a:avLst/>
          </a:prstGeom>
        </p:spPr>
      </p:pic>
    </p:spTree>
    <p:extLst>
      <p:ext uri="{BB962C8B-B14F-4D97-AF65-F5344CB8AC3E}">
        <p14:creationId xmlns:p14="http://schemas.microsoft.com/office/powerpoint/2010/main" val="230849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Investigate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3771602419"/>
              </p:ext>
            </p:extLst>
          </p:nvPr>
        </p:nvGraphicFramePr>
        <p:xfrm>
          <a:off x="6912430" y="731520"/>
          <a:ext cx="4441370" cy="5394960"/>
        </p:xfrm>
        <a:graphic>
          <a:graphicData uri="http://schemas.openxmlformats.org/drawingml/2006/table">
            <a:tbl>
              <a:tblPr firstRow="1" bandRow="1">
                <a:tableStyleId>{7E9639D4-E3E2-4D34-9284-5A2195B3D0D7}</a:tableStyleId>
              </a:tblPr>
              <a:tblGrid>
                <a:gridCol w="4441370">
                  <a:extLst>
                    <a:ext uri="{9D8B030D-6E8A-4147-A177-3AD203B41FA5}">
                      <a16:colId xmlns:a16="http://schemas.microsoft.com/office/drawing/2014/main" val="2772996362"/>
                    </a:ext>
                  </a:extLst>
                </a:gridCol>
              </a:tblGrid>
              <a:tr h="440370">
                <a:tc>
                  <a:txBody>
                    <a:bodyPr/>
                    <a:lstStyle/>
                    <a:p>
                      <a:r>
                        <a:rPr lang="en-GB" sz="2400" dirty="0"/>
                        <a:t>Investigation Activities</a:t>
                      </a:r>
                    </a:p>
                  </a:txBody>
                  <a:tcPr/>
                </a:tc>
                <a:extLst>
                  <a:ext uri="{0D108BD9-81ED-4DB2-BD59-A6C34878D82A}">
                    <a16:rowId xmlns:a16="http://schemas.microsoft.com/office/drawing/2014/main" val="474316158"/>
                  </a:ext>
                </a:extLst>
              </a:tr>
              <a:tr h="2970544">
                <a:tc>
                  <a:txBody>
                    <a:bodyPr/>
                    <a:lstStyle/>
                    <a:p>
                      <a:pPr marL="342900" indent="-342900">
                        <a:buFont typeface="+mj-lt"/>
                        <a:buAutoNum type="arabicPeriod"/>
                      </a:pPr>
                      <a:r>
                        <a:rPr lang="en-GB" sz="2400" dirty="0"/>
                        <a:t>What are the names of the variables being used? </a:t>
                      </a:r>
                      <a:r>
                        <a:rPr lang="en-GB" sz="2400" dirty="0">
                          <a:solidFill>
                            <a:schemeClr val="accent1"/>
                          </a:solidFill>
                        </a:rPr>
                        <a:t>Height, biscuits</a:t>
                      </a:r>
                    </a:p>
                    <a:p>
                      <a:pPr marL="971550" lvl="1" indent="-514350">
                        <a:buFont typeface="+mj-lt"/>
                        <a:buAutoNum type="alphaLcParenR"/>
                      </a:pPr>
                      <a:r>
                        <a:rPr lang="en-GB" sz="2400" dirty="0"/>
                        <a:t>What data types do they hold? </a:t>
                      </a:r>
                      <a:r>
                        <a:rPr lang="en-GB" sz="2400" dirty="0">
                          <a:solidFill>
                            <a:schemeClr val="accent1"/>
                          </a:solidFill>
                        </a:rPr>
                        <a:t>Integers(whole numbers)</a:t>
                      </a:r>
                    </a:p>
                    <a:p>
                      <a:pPr marL="342900" indent="-342900">
                        <a:buFont typeface="+mj-lt"/>
                        <a:buAutoNum type="arabicPeriod"/>
                      </a:pPr>
                      <a:r>
                        <a:rPr lang="en-GB" sz="2400" dirty="0"/>
                        <a:t>Add comments to  lines 4-14 to explain what each line of code does.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GB" sz="2400" dirty="0"/>
                        <a:t>What does </a:t>
                      </a:r>
                      <a:r>
                        <a:rPr lang="en-GB" sz="2400" dirty="0" err="1"/>
                        <a:t>fflush</a:t>
                      </a:r>
                      <a:r>
                        <a:rPr lang="en-GB" sz="2400" dirty="0"/>
                        <a:t>(stdin) do?</a:t>
                      </a:r>
                      <a:r>
                        <a:rPr lang="en-GB" sz="1800" kern="1200" dirty="0">
                          <a:solidFill>
                            <a:schemeClr val="tx1"/>
                          </a:solidFill>
                          <a:effectLst/>
                          <a:latin typeface="+mn-lt"/>
                          <a:ea typeface="+mn-ea"/>
                          <a:cs typeface="+mn-cs"/>
                        </a:rPr>
                        <a:t> </a:t>
                      </a:r>
                      <a:r>
                        <a:rPr lang="en-GB" sz="1800" kern="1200" dirty="0">
                          <a:solidFill>
                            <a:schemeClr val="accent1"/>
                          </a:solidFill>
                          <a:effectLst/>
                          <a:latin typeface="+mn-lt"/>
                          <a:ea typeface="+mn-ea"/>
                          <a:cs typeface="+mn-cs"/>
                        </a:rPr>
                        <a:t>clears the output buffer and moves buffered data to the console or  </a:t>
                      </a:r>
                      <a:r>
                        <a:rPr lang="en-GB" sz="1800" kern="1200" dirty="0" err="1">
                          <a:solidFill>
                            <a:schemeClr val="accent1"/>
                          </a:solidFill>
                          <a:effectLst/>
                          <a:latin typeface="+mn-lt"/>
                          <a:ea typeface="+mn-ea"/>
                          <a:cs typeface="+mn-cs"/>
                        </a:rPr>
                        <a:t>or</a:t>
                      </a:r>
                      <a:r>
                        <a:rPr lang="en-GB" sz="1800" kern="1200" dirty="0">
                          <a:solidFill>
                            <a:schemeClr val="accent1"/>
                          </a:solidFill>
                          <a:effectLst/>
                          <a:latin typeface="+mn-lt"/>
                          <a:ea typeface="+mn-ea"/>
                          <a:cs typeface="+mn-cs"/>
                        </a:rPr>
                        <a:t> disk in case of file output stream</a:t>
                      </a:r>
                    </a:p>
                    <a:p>
                      <a:pPr marL="342900" indent="-342900">
                        <a:buFont typeface="+mj-lt"/>
                        <a:buAutoNum type="arabicPeriod"/>
                      </a:pPr>
                      <a:endParaRPr lang="en-GB" sz="2400" dirty="0"/>
                    </a:p>
                  </a:txBody>
                  <a:tcPr/>
                </a:tc>
                <a:extLst>
                  <a:ext uri="{0D108BD9-81ED-4DB2-BD59-A6C34878D82A}">
                    <a16:rowId xmlns:a16="http://schemas.microsoft.com/office/drawing/2014/main" val="1815036483"/>
                  </a:ext>
                </a:extLst>
              </a:tr>
            </a:tbl>
          </a:graphicData>
        </a:graphic>
      </p:graphicFrame>
      <p:pic>
        <p:nvPicPr>
          <p:cNvPr id="6" name="Picture 5">
            <a:extLst>
              <a:ext uri="{FF2B5EF4-FFF2-40B4-BE49-F238E27FC236}">
                <a16:creationId xmlns:a16="http://schemas.microsoft.com/office/drawing/2014/main" id="{02AC8694-99D9-ED53-FAB5-378DAE349E02}"/>
              </a:ext>
            </a:extLst>
          </p:cNvPr>
          <p:cNvPicPr>
            <a:picLocks noChangeAspect="1"/>
          </p:cNvPicPr>
          <p:nvPr/>
        </p:nvPicPr>
        <p:blipFill>
          <a:blip r:embed="rId2"/>
          <a:stretch>
            <a:fillRect/>
          </a:stretch>
        </p:blipFill>
        <p:spPr>
          <a:xfrm>
            <a:off x="838200" y="1672293"/>
            <a:ext cx="6074229" cy="3410913"/>
          </a:xfrm>
          <a:prstGeom prst="rect">
            <a:avLst/>
          </a:prstGeom>
        </p:spPr>
      </p:pic>
    </p:spTree>
    <p:extLst>
      <p:ext uri="{BB962C8B-B14F-4D97-AF65-F5344CB8AC3E}">
        <p14:creationId xmlns:p14="http://schemas.microsoft.com/office/powerpoint/2010/main" val="86195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9A43ED-8D75-9132-9663-61F9478564C9}"/>
              </a:ext>
            </a:extLst>
          </p:cNvPr>
          <p:cNvPicPr>
            <a:picLocks noChangeAspect="1"/>
          </p:cNvPicPr>
          <p:nvPr/>
        </p:nvPicPr>
        <p:blipFill>
          <a:blip r:embed="rId2"/>
          <a:stretch>
            <a:fillRect/>
          </a:stretch>
        </p:blipFill>
        <p:spPr>
          <a:xfrm>
            <a:off x="169908" y="245357"/>
            <a:ext cx="9651823" cy="4232214"/>
          </a:xfrm>
          <a:prstGeom prst="rect">
            <a:avLst/>
          </a:prstGeom>
        </p:spPr>
      </p:pic>
    </p:spTree>
    <p:extLst>
      <p:ext uri="{BB962C8B-B14F-4D97-AF65-F5344CB8AC3E}">
        <p14:creationId xmlns:p14="http://schemas.microsoft.com/office/powerpoint/2010/main" val="124580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Modify</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3415971923"/>
              </p:ext>
            </p:extLst>
          </p:nvPr>
        </p:nvGraphicFramePr>
        <p:xfrm>
          <a:off x="7020911" y="1350693"/>
          <a:ext cx="4332889" cy="4487180"/>
        </p:xfrm>
        <a:graphic>
          <a:graphicData uri="http://schemas.openxmlformats.org/drawingml/2006/table">
            <a:tbl>
              <a:tblPr firstRow="1" bandRow="1">
                <a:tableStyleId>{7E9639D4-E3E2-4D34-9284-5A2195B3D0D7}</a:tableStyleId>
              </a:tblPr>
              <a:tblGrid>
                <a:gridCol w="4332889">
                  <a:extLst>
                    <a:ext uri="{9D8B030D-6E8A-4147-A177-3AD203B41FA5}">
                      <a16:colId xmlns:a16="http://schemas.microsoft.com/office/drawing/2014/main" val="2772996362"/>
                    </a:ext>
                  </a:extLst>
                </a:gridCol>
              </a:tblGrid>
              <a:tr h="372380">
                <a:tc>
                  <a:txBody>
                    <a:bodyPr/>
                    <a:lstStyle/>
                    <a:p>
                      <a:r>
                        <a:rPr lang="en-GB" sz="1800" dirty="0"/>
                        <a:t>Modification Activities</a:t>
                      </a:r>
                    </a:p>
                  </a:txBody>
                  <a:tcPr/>
                </a:tc>
                <a:extLst>
                  <a:ext uri="{0D108BD9-81ED-4DB2-BD59-A6C34878D82A}">
                    <a16:rowId xmlns:a16="http://schemas.microsoft.com/office/drawing/2014/main" val="474316158"/>
                  </a:ext>
                </a:extLst>
              </a:tr>
              <a:tr h="3104246">
                <a:tc>
                  <a:txBody>
                    <a:bodyPr/>
                    <a:lstStyle/>
                    <a:p>
                      <a:pPr marL="342900" indent="-342900">
                        <a:buFont typeface="+mj-lt"/>
                        <a:buAutoNum type="arabicPeriod"/>
                      </a:pPr>
                      <a:r>
                        <a:rPr lang="en-GB" sz="2400" dirty="0"/>
                        <a:t>Change the program to detect if somebody is over 170cm instead.</a:t>
                      </a:r>
                    </a:p>
                    <a:p>
                      <a:pPr marL="342900" indent="-342900">
                        <a:buFont typeface="+mj-lt"/>
                        <a:buAutoNum type="arabicPeriod"/>
                      </a:pPr>
                      <a:r>
                        <a:rPr lang="en-GB" sz="2400" dirty="0"/>
                        <a:t>Add an additional conditional statement and output for  if the person has eaten more than 5 biscuits.</a:t>
                      </a:r>
                    </a:p>
                    <a:p>
                      <a:pPr marL="342900" indent="-342900">
                        <a:buFont typeface="+mj-lt"/>
                        <a:buAutoNum type="arabicPeriod"/>
                      </a:pPr>
                      <a:r>
                        <a:rPr lang="en-GB" sz="2400" dirty="0"/>
                        <a:t>Add an additional variable of age and include this in the conditional statements and outputs.</a:t>
                      </a:r>
                    </a:p>
                  </a:txBody>
                  <a:tcPr/>
                </a:tc>
                <a:extLst>
                  <a:ext uri="{0D108BD9-81ED-4DB2-BD59-A6C34878D82A}">
                    <a16:rowId xmlns:a16="http://schemas.microsoft.com/office/drawing/2014/main" val="1815036483"/>
                  </a:ext>
                </a:extLst>
              </a:tr>
            </a:tbl>
          </a:graphicData>
        </a:graphic>
      </p:graphicFrame>
      <p:pic>
        <p:nvPicPr>
          <p:cNvPr id="10" name="Picture 9">
            <a:extLst>
              <a:ext uri="{FF2B5EF4-FFF2-40B4-BE49-F238E27FC236}">
                <a16:creationId xmlns:a16="http://schemas.microsoft.com/office/drawing/2014/main" id="{9D052B5D-A7D7-133A-403D-CCD84A0FC1F8}"/>
              </a:ext>
            </a:extLst>
          </p:cNvPr>
          <p:cNvPicPr>
            <a:picLocks noChangeAspect="1"/>
          </p:cNvPicPr>
          <p:nvPr/>
        </p:nvPicPr>
        <p:blipFill>
          <a:blip r:embed="rId2"/>
          <a:stretch>
            <a:fillRect/>
          </a:stretch>
        </p:blipFill>
        <p:spPr>
          <a:xfrm>
            <a:off x="838201" y="1350693"/>
            <a:ext cx="6182710" cy="3471829"/>
          </a:xfrm>
          <a:prstGeom prst="rect">
            <a:avLst/>
          </a:prstGeom>
        </p:spPr>
      </p:pic>
    </p:spTree>
    <p:extLst>
      <p:ext uri="{BB962C8B-B14F-4D97-AF65-F5344CB8AC3E}">
        <p14:creationId xmlns:p14="http://schemas.microsoft.com/office/powerpoint/2010/main" val="204422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98698B-1CC3-F56F-4AB8-C04E7850A730}"/>
              </a:ext>
            </a:extLst>
          </p:cNvPr>
          <p:cNvPicPr>
            <a:picLocks noChangeAspect="1"/>
          </p:cNvPicPr>
          <p:nvPr/>
        </p:nvPicPr>
        <p:blipFill>
          <a:blip r:embed="rId2"/>
          <a:stretch>
            <a:fillRect/>
          </a:stretch>
        </p:blipFill>
        <p:spPr>
          <a:xfrm>
            <a:off x="1618625" y="1923840"/>
            <a:ext cx="8954750" cy="3010320"/>
          </a:xfrm>
          <a:prstGeom prst="rect">
            <a:avLst/>
          </a:prstGeom>
        </p:spPr>
      </p:pic>
    </p:spTree>
    <p:extLst>
      <p:ext uri="{BB962C8B-B14F-4D97-AF65-F5344CB8AC3E}">
        <p14:creationId xmlns:p14="http://schemas.microsoft.com/office/powerpoint/2010/main" val="412753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8A70-0291-54D1-D040-52B973536B2C}"/>
              </a:ext>
            </a:extLst>
          </p:cNvPr>
          <p:cNvSpPr>
            <a:spLocks noGrp="1"/>
          </p:cNvSpPr>
          <p:nvPr>
            <p:ph type="title"/>
          </p:nvPr>
        </p:nvSpPr>
        <p:spPr/>
        <p:txBody>
          <a:bodyPr/>
          <a:lstStyle/>
          <a:p>
            <a:r>
              <a:rPr lang="en-GB" dirty="0"/>
              <a:t>Make</a:t>
            </a:r>
          </a:p>
        </p:txBody>
      </p:sp>
      <p:graphicFrame>
        <p:nvGraphicFramePr>
          <p:cNvPr id="7" name="Table 6">
            <a:extLst>
              <a:ext uri="{FF2B5EF4-FFF2-40B4-BE49-F238E27FC236}">
                <a16:creationId xmlns:a16="http://schemas.microsoft.com/office/drawing/2014/main" id="{2085F5E2-FDE6-033D-9E5F-361A90E0EA18}"/>
              </a:ext>
            </a:extLst>
          </p:cNvPr>
          <p:cNvGraphicFramePr>
            <a:graphicFrameLocks noGrp="1"/>
          </p:cNvGraphicFramePr>
          <p:nvPr>
            <p:extLst>
              <p:ext uri="{D42A27DB-BD31-4B8C-83A1-F6EECF244321}">
                <p14:modId xmlns:p14="http://schemas.microsoft.com/office/powerpoint/2010/main" val="3250676623"/>
              </p:ext>
            </p:extLst>
          </p:nvPr>
        </p:nvGraphicFramePr>
        <p:xfrm>
          <a:off x="838200" y="1350692"/>
          <a:ext cx="10515600" cy="4679993"/>
        </p:xfrm>
        <a:graphic>
          <a:graphicData uri="http://schemas.openxmlformats.org/drawingml/2006/table">
            <a:tbl>
              <a:tblPr firstRow="1" bandRow="1">
                <a:tableStyleId>{7E9639D4-E3E2-4D34-9284-5A2195B3D0D7}</a:tableStyleId>
              </a:tblPr>
              <a:tblGrid>
                <a:gridCol w="10515600">
                  <a:extLst>
                    <a:ext uri="{9D8B030D-6E8A-4147-A177-3AD203B41FA5}">
                      <a16:colId xmlns:a16="http://schemas.microsoft.com/office/drawing/2014/main" val="2772996362"/>
                    </a:ext>
                  </a:extLst>
                </a:gridCol>
              </a:tblGrid>
              <a:tr h="501272">
                <a:tc>
                  <a:txBody>
                    <a:bodyPr/>
                    <a:lstStyle/>
                    <a:p>
                      <a:r>
                        <a:rPr lang="en-GB" sz="1600" dirty="0"/>
                        <a:t>Make Activities</a:t>
                      </a:r>
                    </a:p>
                  </a:txBody>
                  <a:tcPr/>
                </a:tc>
                <a:extLst>
                  <a:ext uri="{0D108BD9-81ED-4DB2-BD59-A6C34878D82A}">
                    <a16:rowId xmlns:a16="http://schemas.microsoft.com/office/drawing/2014/main" val="474316158"/>
                  </a:ext>
                </a:extLst>
              </a:tr>
              <a:tr h="4178721">
                <a:tc>
                  <a:txBody>
                    <a:bodyPr/>
                    <a:lstStyle/>
                    <a:p>
                      <a:pPr marL="0" indent="0">
                        <a:buFont typeface="+mj-lt"/>
                        <a:buNone/>
                      </a:pPr>
                      <a:endParaRPr lang="en-GB" sz="2400" dirty="0"/>
                    </a:p>
                  </a:txBody>
                  <a:tcPr/>
                </a:tc>
                <a:extLst>
                  <a:ext uri="{0D108BD9-81ED-4DB2-BD59-A6C34878D82A}">
                    <a16:rowId xmlns:a16="http://schemas.microsoft.com/office/drawing/2014/main" val="1815036483"/>
                  </a:ext>
                </a:extLst>
              </a:tr>
            </a:tbl>
          </a:graphicData>
        </a:graphic>
      </p:graphicFrame>
      <p:pic>
        <p:nvPicPr>
          <p:cNvPr id="3" name="Content Placeholder 4" descr="Text&#10;&#10;Description automatically generated">
            <a:extLst>
              <a:ext uri="{FF2B5EF4-FFF2-40B4-BE49-F238E27FC236}">
                <a16:creationId xmlns:a16="http://schemas.microsoft.com/office/drawing/2014/main" id="{65E80099-0A7A-B09A-9195-C24E0E6890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662"/>
          <a:stretch/>
        </p:blipFill>
        <p:spPr>
          <a:xfrm>
            <a:off x="2655683" y="1899959"/>
            <a:ext cx="6880634" cy="4052086"/>
          </a:xfrm>
        </p:spPr>
      </p:pic>
    </p:spTree>
    <p:extLst>
      <p:ext uri="{BB962C8B-B14F-4D97-AF65-F5344CB8AC3E}">
        <p14:creationId xmlns:p14="http://schemas.microsoft.com/office/powerpoint/2010/main" val="285406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0BEA60-492F-FE18-8094-1C475FFF3EA7}"/>
              </a:ext>
            </a:extLst>
          </p:cNvPr>
          <p:cNvPicPr>
            <a:picLocks noChangeAspect="1"/>
          </p:cNvPicPr>
          <p:nvPr/>
        </p:nvPicPr>
        <p:blipFill>
          <a:blip r:embed="rId2"/>
          <a:stretch>
            <a:fillRect/>
          </a:stretch>
        </p:blipFill>
        <p:spPr>
          <a:xfrm>
            <a:off x="268058" y="199758"/>
            <a:ext cx="5277336" cy="4522394"/>
          </a:xfrm>
          <a:prstGeom prst="rect">
            <a:avLst/>
          </a:prstGeom>
        </p:spPr>
      </p:pic>
      <p:pic>
        <p:nvPicPr>
          <p:cNvPr id="5" name="Picture 4">
            <a:extLst>
              <a:ext uri="{FF2B5EF4-FFF2-40B4-BE49-F238E27FC236}">
                <a16:creationId xmlns:a16="http://schemas.microsoft.com/office/drawing/2014/main" id="{9C29A7AE-80AE-7DE8-79F2-4495A42DEB2F}"/>
              </a:ext>
            </a:extLst>
          </p:cNvPr>
          <p:cNvPicPr>
            <a:picLocks noChangeAspect="1"/>
          </p:cNvPicPr>
          <p:nvPr/>
        </p:nvPicPr>
        <p:blipFill>
          <a:blip r:embed="rId3"/>
          <a:stretch>
            <a:fillRect/>
          </a:stretch>
        </p:blipFill>
        <p:spPr>
          <a:xfrm>
            <a:off x="5919742" y="199758"/>
            <a:ext cx="5001114" cy="3700319"/>
          </a:xfrm>
          <a:prstGeom prst="rect">
            <a:avLst/>
          </a:prstGeom>
        </p:spPr>
      </p:pic>
      <p:pic>
        <p:nvPicPr>
          <p:cNvPr id="7" name="Picture 6">
            <a:extLst>
              <a:ext uri="{FF2B5EF4-FFF2-40B4-BE49-F238E27FC236}">
                <a16:creationId xmlns:a16="http://schemas.microsoft.com/office/drawing/2014/main" id="{9D882AF5-F149-7CA1-18D3-2F60BDBE8C1A}"/>
              </a:ext>
            </a:extLst>
          </p:cNvPr>
          <p:cNvPicPr>
            <a:picLocks noChangeAspect="1"/>
          </p:cNvPicPr>
          <p:nvPr/>
        </p:nvPicPr>
        <p:blipFill>
          <a:blip r:embed="rId4"/>
          <a:stretch>
            <a:fillRect/>
          </a:stretch>
        </p:blipFill>
        <p:spPr>
          <a:xfrm>
            <a:off x="6462770" y="4207135"/>
            <a:ext cx="4458086" cy="2042337"/>
          </a:xfrm>
          <a:prstGeom prst="rect">
            <a:avLst/>
          </a:prstGeom>
        </p:spPr>
      </p:pic>
    </p:spTree>
    <p:extLst>
      <p:ext uri="{BB962C8B-B14F-4D97-AF65-F5344CB8AC3E}">
        <p14:creationId xmlns:p14="http://schemas.microsoft.com/office/powerpoint/2010/main" val="2089030942"/>
      </p:ext>
    </p:extLst>
  </p:cSld>
  <p:clrMapOvr>
    <a:masterClrMapping/>
  </p:clrMapOvr>
</p:sld>
</file>

<file path=ppt/theme/theme1.xml><?xml version="1.0" encoding="utf-8"?>
<a:theme xmlns:a="http://schemas.openxmlformats.org/drawingml/2006/main" name="BHASVIC Red">
  <a:themeElements>
    <a:clrScheme name="Custom 4">
      <a:dk1>
        <a:srgbClr val="E62D3C"/>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HASVIC">
      <a:majorFont>
        <a:latin typeface="Poppins"/>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HASVIC Red" id="{DEC5B33E-17D8-4865-AB12-459522F2C137}" vid="{FEFD4C35-7AEF-4910-B9ED-A2B62408346A}"/>
    </a:ext>
  </a:extLst>
</a:theme>
</file>

<file path=docProps/app.xml><?xml version="1.0" encoding="utf-8"?>
<Properties xmlns="http://schemas.openxmlformats.org/officeDocument/2006/extended-properties" xmlns:vt="http://schemas.openxmlformats.org/officeDocument/2006/docPropsVTypes">
  <Template>BHASVIC Red</Template>
  <TotalTime>85</TotalTime>
  <Words>331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Poppins</vt:lpstr>
      <vt:lpstr>Roboto</vt:lpstr>
      <vt:lpstr>BHASVIC Red</vt:lpstr>
      <vt:lpstr>if Statements – AND | OR</vt:lpstr>
      <vt:lpstr>Predict </vt:lpstr>
      <vt:lpstr>Run</vt:lpstr>
      <vt:lpstr>Investigate</vt:lpstr>
      <vt:lpstr>PowerPoint Presentation</vt:lpstr>
      <vt:lpstr>Modify</vt:lpstr>
      <vt:lpstr>PowerPoint Presentation</vt:lpstr>
      <vt:lpstr>Make</vt:lpstr>
      <vt:lpstr>PowerPoint Presentation</vt:lpstr>
      <vt:lpstr>Make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C</dc:title>
  <dc:creator>Jack Griffiths</dc:creator>
  <cp:lastModifiedBy>Raya Dimitrova</cp:lastModifiedBy>
  <cp:revision>6</cp:revision>
  <dcterms:created xsi:type="dcterms:W3CDTF">2024-06-17T11:16:38Z</dcterms:created>
  <dcterms:modified xsi:type="dcterms:W3CDTF">2024-09-17T12:56:02Z</dcterms:modified>
</cp:coreProperties>
</file>