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2" r:id="rId9"/>
    <p:sldId id="266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58DA0-9C34-474E-8A67-F0F9FD403C82}" v="6" dt="2024-06-26T10:41:18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01358DA0-9C34-474E-8A67-F0F9FD403C82}"/>
    <pc:docChg chg="undo custSel modSld">
      <pc:chgData name="Jack Griffiths" userId="1c57746c-d55f-46ec-a6b0-f12b15460f68" providerId="ADAL" clId="{01358DA0-9C34-474E-8A67-F0F9FD403C82}" dt="2024-06-26T10:42:11.888" v="964" actId="1076"/>
      <pc:docMkLst>
        <pc:docMk/>
      </pc:docMkLst>
      <pc:sldChg chg="delSp modSp mod modClrScheme chgLayout">
        <pc:chgData name="Jack Griffiths" userId="1c57746c-d55f-46ec-a6b0-f12b15460f68" providerId="ADAL" clId="{01358DA0-9C34-474E-8A67-F0F9FD403C82}" dt="2024-06-25T08:37:13.734" v="918" actId="478"/>
        <pc:sldMkLst>
          <pc:docMk/>
          <pc:sldMk cId="1006522462" sldId="256"/>
        </pc:sldMkLst>
        <pc:spChg chg="mod ord">
          <ac:chgData name="Jack Griffiths" userId="1c57746c-d55f-46ec-a6b0-f12b15460f68" providerId="ADAL" clId="{01358DA0-9C34-474E-8A67-F0F9FD403C82}" dt="2024-06-25T08:37:09.580" v="917" actId="700"/>
          <ac:spMkLst>
            <pc:docMk/>
            <pc:sldMk cId="1006522462" sldId="256"/>
            <ac:spMk id="2" creationId="{3BDA2807-2C7C-9C44-5D2A-CDF515EE099B}"/>
          </ac:spMkLst>
        </pc:spChg>
        <pc:spChg chg="del mod ord">
          <ac:chgData name="Jack Griffiths" userId="1c57746c-d55f-46ec-a6b0-f12b15460f68" providerId="ADAL" clId="{01358DA0-9C34-474E-8A67-F0F9FD403C82}" dt="2024-06-25T08:37:13.734" v="918" actId="478"/>
          <ac:spMkLst>
            <pc:docMk/>
            <pc:sldMk cId="1006522462" sldId="256"/>
            <ac:spMk id="3" creationId="{C2324218-2D8A-540C-CE64-6812965EE2BF}"/>
          </ac:spMkLst>
        </pc:spChg>
      </pc:sldChg>
      <pc:sldChg chg="addSp delSp modSp mod">
        <pc:chgData name="Jack Griffiths" userId="1c57746c-d55f-46ec-a6b0-f12b15460f68" providerId="ADAL" clId="{01358DA0-9C34-474E-8A67-F0F9FD403C82}" dt="2024-06-25T08:37:05.520" v="916"/>
        <pc:sldMkLst>
          <pc:docMk/>
          <pc:sldMk cId="285743770" sldId="257"/>
        </pc:sldMkLst>
        <pc:spChg chg="mod">
          <ac:chgData name="Jack Griffiths" userId="1c57746c-d55f-46ec-a6b0-f12b15460f68" providerId="ADAL" clId="{01358DA0-9C34-474E-8A67-F0F9FD403C82}" dt="2024-06-25T08:37:05.520" v="916"/>
          <ac:spMkLst>
            <pc:docMk/>
            <pc:sldMk cId="285743770" sldId="257"/>
            <ac:spMk id="2" creationId="{04458A70-0291-54D1-D040-52B973536B2C}"/>
          </ac:spMkLst>
        </pc:spChg>
        <pc:graphicFrameChg chg="mod modGraphic">
          <ac:chgData name="Jack Griffiths" userId="1c57746c-d55f-46ec-a6b0-f12b15460f68" providerId="ADAL" clId="{01358DA0-9C34-474E-8A67-F0F9FD403C82}" dt="2024-06-18T10:14:17.561" v="50" actId="14100"/>
          <ac:graphicFrameMkLst>
            <pc:docMk/>
            <pc:sldMk cId="285743770" sldId="257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01358DA0-9C34-474E-8A67-F0F9FD403C82}" dt="2024-06-18T07:54:27.661" v="0" actId="478"/>
          <ac:picMkLst>
            <pc:docMk/>
            <pc:sldMk cId="285743770" sldId="257"/>
            <ac:picMk id="5" creationId="{D82D00D2-DE5B-249E-910D-527D69A0DD6D}"/>
          </ac:picMkLst>
        </pc:picChg>
        <pc:picChg chg="add mod">
          <ac:chgData name="Jack Griffiths" userId="1c57746c-d55f-46ec-a6b0-f12b15460f68" providerId="ADAL" clId="{01358DA0-9C34-474E-8A67-F0F9FD403C82}" dt="2024-06-18T07:54:47.476" v="6" actId="1076"/>
          <ac:picMkLst>
            <pc:docMk/>
            <pc:sldMk cId="285743770" sldId="257"/>
            <ac:picMk id="9" creationId="{093D4247-501E-0F32-0EA5-5E4F75DC2339}"/>
          </ac:picMkLst>
        </pc:picChg>
      </pc:sldChg>
      <pc:sldChg chg="addSp delSp modSp mod">
        <pc:chgData name="Jack Griffiths" userId="1c57746c-d55f-46ec-a6b0-f12b15460f68" providerId="ADAL" clId="{01358DA0-9C34-474E-8A67-F0F9FD403C82}" dt="2024-06-26T10:38:25.628" v="920" actId="14100"/>
        <pc:sldMkLst>
          <pc:docMk/>
          <pc:sldMk cId="2308492581" sldId="258"/>
        </pc:sldMkLst>
        <pc:spChg chg="mod">
          <ac:chgData name="Jack Griffiths" userId="1c57746c-d55f-46ec-a6b0-f12b15460f68" providerId="ADAL" clId="{01358DA0-9C34-474E-8A67-F0F9FD403C82}" dt="2024-06-25T08:37:05.520" v="916"/>
          <ac:spMkLst>
            <pc:docMk/>
            <pc:sldMk cId="2308492581" sldId="258"/>
            <ac:spMk id="2" creationId="{04458A70-0291-54D1-D040-52B973536B2C}"/>
          </ac:spMkLst>
        </pc:spChg>
        <pc:spChg chg="mod">
          <ac:chgData name="Jack Griffiths" userId="1c57746c-d55f-46ec-a6b0-f12b15460f68" providerId="ADAL" clId="{01358DA0-9C34-474E-8A67-F0F9FD403C82}" dt="2024-06-18T10:14:25.832" v="52" actId="14100"/>
          <ac:spMkLst>
            <pc:docMk/>
            <pc:sldMk cId="2308492581" sldId="258"/>
            <ac:spMk id="3" creationId="{98ABE67F-4605-1122-CA43-5BD4B3C2B5C2}"/>
          </ac:spMkLst>
        </pc:spChg>
        <pc:graphicFrameChg chg="mod modGraphic">
          <ac:chgData name="Jack Griffiths" userId="1c57746c-d55f-46ec-a6b0-f12b15460f68" providerId="ADAL" clId="{01358DA0-9C34-474E-8A67-F0F9FD403C82}" dt="2024-06-26T10:38:25.628" v="920" actId="14100"/>
          <ac:graphicFrameMkLst>
            <pc:docMk/>
            <pc:sldMk cId="2308492581" sldId="258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01358DA0-9C34-474E-8A67-F0F9FD403C82}" dt="2024-06-18T07:55:04.504" v="10" actId="1076"/>
          <ac:picMkLst>
            <pc:docMk/>
            <pc:sldMk cId="2308492581" sldId="258"/>
            <ac:picMk id="4" creationId="{603F3378-62BF-45A7-DE9C-ACB97C486504}"/>
          </ac:picMkLst>
        </pc:picChg>
        <pc:picChg chg="del">
          <ac:chgData name="Jack Griffiths" userId="1c57746c-d55f-46ec-a6b0-f12b15460f68" providerId="ADAL" clId="{01358DA0-9C34-474E-8A67-F0F9FD403C82}" dt="2024-06-18T07:54:54.329" v="7" actId="478"/>
          <ac:picMkLst>
            <pc:docMk/>
            <pc:sldMk cId="2308492581" sldId="258"/>
            <ac:picMk id="5" creationId="{D82D00D2-DE5B-249E-910D-527D69A0DD6D}"/>
          </ac:picMkLst>
        </pc:picChg>
      </pc:sldChg>
      <pc:sldChg chg="addSp delSp modSp mod">
        <pc:chgData name="Jack Griffiths" userId="1c57746c-d55f-46ec-a6b0-f12b15460f68" providerId="ADAL" clId="{01358DA0-9C34-474E-8A67-F0F9FD403C82}" dt="2024-06-26T10:40:33.962" v="946" actId="14100"/>
        <pc:sldMkLst>
          <pc:docMk/>
          <pc:sldMk cId="861955314" sldId="259"/>
        </pc:sldMkLst>
        <pc:spChg chg="mod">
          <ac:chgData name="Jack Griffiths" userId="1c57746c-d55f-46ec-a6b0-f12b15460f68" providerId="ADAL" clId="{01358DA0-9C34-474E-8A67-F0F9FD403C82}" dt="2024-06-25T08:37:05.520" v="916"/>
          <ac:spMkLst>
            <pc:docMk/>
            <pc:sldMk cId="861955314" sldId="259"/>
            <ac:spMk id="2" creationId="{04458A70-0291-54D1-D040-52B973536B2C}"/>
          </ac:spMkLst>
        </pc:spChg>
        <pc:graphicFrameChg chg="mod modGraphic">
          <ac:chgData name="Jack Griffiths" userId="1c57746c-d55f-46ec-a6b0-f12b15460f68" providerId="ADAL" clId="{01358DA0-9C34-474E-8A67-F0F9FD403C82}" dt="2024-06-26T10:40:33.962" v="946" actId="14100"/>
          <ac:graphicFrameMkLst>
            <pc:docMk/>
            <pc:sldMk cId="861955314" sldId="259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01358DA0-9C34-474E-8A67-F0F9FD403C82}" dt="2024-06-18T07:55:09.855" v="12"/>
          <ac:picMkLst>
            <pc:docMk/>
            <pc:sldMk cId="861955314" sldId="259"/>
            <ac:picMk id="3" creationId="{C573D2B8-89D9-E71A-AAF3-1803681E6439}"/>
          </ac:picMkLst>
        </pc:picChg>
        <pc:picChg chg="del">
          <ac:chgData name="Jack Griffiths" userId="1c57746c-d55f-46ec-a6b0-f12b15460f68" providerId="ADAL" clId="{01358DA0-9C34-474E-8A67-F0F9FD403C82}" dt="2024-06-18T07:55:09.446" v="11" actId="478"/>
          <ac:picMkLst>
            <pc:docMk/>
            <pc:sldMk cId="861955314" sldId="259"/>
            <ac:picMk id="5" creationId="{D82D00D2-DE5B-249E-910D-527D69A0DD6D}"/>
          </ac:picMkLst>
        </pc:picChg>
      </pc:sldChg>
      <pc:sldChg chg="addSp delSp modSp mod">
        <pc:chgData name="Jack Griffiths" userId="1c57746c-d55f-46ec-a6b0-f12b15460f68" providerId="ADAL" clId="{01358DA0-9C34-474E-8A67-F0F9FD403C82}" dt="2024-06-25T08:37:05.520" v="916"/>
        <pc:sldMkLst>
          <pc:docMk/>
          <pc:sldMk cId="2044224033" sldId="260"/>
        </pc:sldMkLst>
        <pc:spChg chg="mod">
          <ac:chgData name="Jack Griffiths" userId="1c57746c-d55f-46ec-a6b0-f12b15460f68" providerId="ADAL" clId="{01358DA0-9C34-474E-8A67-F0F9FD403C82}" dt="2024-06-25T08:37:05.520" v="916"/>
          <ac:spMkLst>
            <pc:docMk/>
            <pc:sldMk cId="2044224033" sldId="260"/>
            <ac:spMk id="2" creationId="{04458A70-0291-54D1-D040-52B973536B2C}"/>
          </ac:spMkLst>
        </pc:spChg>
        <pc:graphicFrameChg chg="del">
          <ac:chgData name="Jack Griffiths" userId="1c57746c-d55f-46ec-a6b0-f12b15460f68" providerId="ADAL" clId="{01358DA0-9C34-474E-8A67-F0F9FD403C82}" dt="2024-06-18T10:17:44.442" v="425" actId="478"/>
          <ac:graphicFrameMkLst>
            <pc:docMk/>
            <pc:sldMk cId="2044224033" sldId="260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01358DA0-9C34-474E-8A67-F0F9FD403C82}" dt="2024-06-18T10:21:43.010" v="915" actId="20577"/>
          <ac:graphicFrameMkLst>
            <pc:docMk/>
            <pc:sldMk cId="2044224033" sldId="260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01358DA0-9C34-474E-8A67-F0F9FD403C82}" dt="2024-06-18T07:55:26.575" v="17" actId="478"/>
          <ac:picMkLst>
            <pc:docMk/>
            <pc:sldMk cId="2044224033" sldId="260"/>
            <ac:picMk id="5" creationId="{D82D00D2-DE5B-249E-910D-527D69A0DD6D}"/>
          </ac:picMkLst>
        </pc:picChg>
        <pc:picChg chg="add mod">
          <ac:chgData name="Jack Griffiths" userId="1c57746c-d55f-46ec-a6b0-f12b15460f68" providerId="ADAL" clId="{01358DA0-9C34-474E-8A67-F0F9FD403C82}" dt="2024-06-18T07:55:34.844" v="20" actId="14100"/>
          <ac:picMkLst>
            <pc:docMk/>
            <pc:sldMk cId="2044224033" sldId="260"/>
            <ac:picMk id="8" creationId="{442DD0FF-3AF1-54CF-86C4-DCD727C126DE}"/>
          </ac:picMkLst>
        </pc:picChg>
      </pc:sldChg>
      <pc:sldChg chg="addSp delSp modSp mod">
        <pc:chgData name="Jack Griffiths" userId="1c57746c-d55f-46ec-a6b0-f12b15460f68" providerId="ADAL" clId="{01358DA0-9C34-474E-8A67-F0F9FD403C82}" dt="2024-06-26T10:42:11.888" v="964" actId="1076"/>
        <pc:sldMkLst>
          <pc:docMk/>
          <pc:sldMk cId="2854068941" sldId="262"/>
        </pc:sldMkLst>
        <pc:spChg chg="mod">
          <ac:chgData name="Jack Griffiths" userId="1c57746c-d55f-46ec-a6b0-f12b15460f68" providerId="ADAL" clId="{01358DA0-9C34-474E-8A67-F0F9FD403C82}" dt="2024-06-25T08:37:05.520" v="916"/>
          <ac:spMkLst>
            <pc:docMk/>
            <pc:sldMk cId="2854068941" sldId="262"/>
            <ac:spMk id="2" creationId="{04458A70-0291-54D1-D040-52B973536B2C}"/>
          </ac:spMkLst>
        </pc:spChg>
        <pc:graphicFrameChg chg="del">
          <ac:chgData name="Jack Griffiths" userId="1c57746c-d55f-46ec-a6b0-f12b15460f68" providerId="ADAL" clId="{01358DA0-9C34-474E-8A67-F0F9FD403C82}" dt="2024-06-26T10:40:40.815" v="947" actId="478"/>
          <ac:graphicFrameMkLst>
            <pc:docMk/>
            <pc:sldMk cId="2854068941" sldId="262"/>
            <ac:graphicFrameMk id="6" creationId="{AD21565D-3679-20F6-9423-A1B5F19086D4}"/>
          </ac:graphicFrameMkLst>
        </pc:graphicFrameChg>
        <pc:graphicFrameChg chg="modGraphic">
          <ac:chgData name="Jack Griffiths" userId="1c57746c-d55f-46ec-a6b0-f12b15460f68" providerId="ADAL" clId="{01358DA0-9C34-474E-8A67-F0F9FD403C82}" dt="2024-06-18T07:55:51.989" v="24" actId="6549"/>
          <ac:graphicFrameMkLst>
            <pc:docMk/>
            <pc:sldMk cId="2854068941" sldId="262"/>
            <ac:graphicFrameMk id="7" creationId="{2085F5E2-FDE6-033D-9E5F-361A90E0EA18}"/>
          </ac:graphicFrameMkLst>
        </pc:graphicFrameChg>
        <pc:picChg chg="add mod modCrop">
          <ac:chgData name="Jack Griffiths" userId="1c57746c-d55f-46ec-a6b0-f12b15460f68" providerId="ADAL" clId="{01358DA0-9C34-474E-8A67-F0F9FD403C82}" dt="2024-06-26T10:42:11.888" v="964" actId="1076"/>
          <ac:picMkLst>
            <pc:docMk/>
            <pc:sldMk cId="2854068941" sldId="262"/>
            <ac:picMk id="3" creationId="{D2405B45-87D0-652D-2672-9BDCD0767C71}"/>
          </ac:picMkLst>
        </pc:picChg>
      </pc:sldChg>
      <pc:sldChg chg="addSp delSp modSp mod">
        <pc:chgData name="Jack Griffiths" userId="1c57746c-d55f-46ec-a6b0-f12b15460f68" providerId="ADAL" clId="{01358DA0-9C34-474E-8A67-F0F9FD403C82}" dt="2024-06-26T10:42:04.394" v="962" actId="1076"/>
        <pc:sldMkLst>
          <pc:docMk/>
          <pc:sldMk cId="2355195635" sldId="263"/>
        </pc:sldMkLst>
        <pc:spChg chg="mod">
          <ac:chgData name="Jack Griffiths" userId="1c57746c-d55f-46ec-a6b0-f12b15460f68" providerId="ADAL" clId="{01358DA0-9C34-474E-8A67-F0F9FD403C82}" dt="2024-06-25T08:37:05.520" v="916"/>
          <ac:spMkLst>
            <pc:docMk/>
            <pc:sldMk cId="2355195635" sldId="263"/>
            <ac:spMk id="2" creationId="{04458A70-0291-54D1-D040-52B973536B2C}"/>
          </ac:spMkLst>
        </pc:spChg>
        <pc:graphicFrameChg chg="del">
          <ac:chgData name="Jack Griffiths" userId="1c57746c-d55f-46ec-a6b0-f12b15460f68" providerId="ADAL" clId="{01358DA0-9C34-474E-8A67-F0F9FD403C82}" dt="2024-06-26T10:40:44.901" v="948" actId="478"/>
          <ac:graphicFrameMkLst>
            <pc:docMk/>
            <pc:sldMk cId="2355195635" sldId="263"/>
            <ac:graphicFrameMk id="6" creationId="{AD21565D-3679-20F6-9423-A1B5F19086D4}"/>
          </ac:graphicFrameMkLst>
        </pc:graphicFrameChg>
        <pc:graphicFrameChg chg="modGraphic">
          <ac:chgData name="Jack Griffiths" userId="1c57746c-d55f-46ec-a6b0-f12b15460f68" providerId="ADAL" clId="{01358DA0-9C34-474E-8A67-F0F9FD403C82}" dt="2024-06-18T07:55:55.853" v="25" actId="6549"/>
          <ac:graphicFrameMkLst>
            <pc:docMk/>
            <pc:sldMk cId="2355195635" sldId="263"/>
            <ac:graphicFrameMk id="7" creationId="{2085F5E2-FDE6-033D-9E5F-361A90E0EA18}"/>
          </ac:graphicFrameMkLst>
        </pc:graphicFrameChg>
        <pc:picChg chg="add mod modCrop">
          <ac:chgData name="Jack Griffiths" userId="1c57746c-d55f-46ec-a6b0-f12b15460f68" providerId="ADAL" clId="{01358DA0-9C34-474E-8A67-F0F9FD403C82}" dt="2024-06-26T10:42:04.394" v="962" actId="1076"/>
          <ac:picMkLst>
            <pc:docMk/>
            <pc:sldMk cId="2355195635" sldId="263"/>
            <ac:picMk id="3" creationId="{C16EB54D-0EC4-D70F-FA56-0F2F84E330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r="-1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F0BBC5-2CB4-435A-8386-1362AE2A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" y="24487"/>
            <a:ext cx="3917629" cy="1458324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CB659DC1-490E-40C3-B040-B4C6EF2E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0167538" cy="1027316"/>
          </a:xfrm>
        </p:spPr>
        <p:txBody>
          <a:bodyPr/>
          <a:lstStyle>
            <a:lvl1pPr marL="88900" indent="0" algn="l">
              <a:defRPr b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57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4B9-5C53-4269-9B8F-0F15785C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1EE67-07AE-462F-A3B4-01128FD4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61C7-8F2A-476C-9BB2-9BC53641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61BE-A49A-4E77-A3F1-2D7509C4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1F6D-8DE3-49D9-AA38-BB808A1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45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A4BD-51C2-40C1-BB04-4B7BB595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F877-D08B-4F45-B003-29315F8C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C921-BBCC-42B6-96D4-EB05F7C8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7411-A5D9-4539-898B-77B17E4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7F4D-E398-495C-92AD-988E3F6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81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FED-826F-2C5E-20FA-EB679335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68DA-EA35-1481-7566-EFF17C25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7E45-FF33-9FE7-9563-53F795F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E0F1-5F63-6DE2-4C29-2902BD8B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A373-9D1C-1F92-7A63-73BD3E7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88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D6B4-8476-435C-ADFF-BBC7739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E62D3C"/>
                </a:solidFill>
                <a:latin typeface="+mj-lt"/>
                <a:ea typeface="Roboto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FF91-79AE-4CB9-9C14-3CCFDCDF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DC97D0-AB72-4BAA-925B-C6A743E7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058FFF-B258-4CB9-81F5-82A456E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1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8F9-D8EC-411A-B16A-FA049E67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62D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AA89-AAFE-4775-8FDB-A603A6E7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62D3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6F8C-EB17-495D-B6FA-DBD3967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E7A7-250C-4B5A-911E-DDAD10BB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1323-C852-46BA-9B42-13857B4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9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7F2-B711-4691-9BCB-86569224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93DF-F87D-4E4A-86A4-5F74EA80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9D26-E398-4A5D-BD65-3A98BE9E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B711-F1AF-4F9E-B0B1-B3EBBD1C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1EFB-07CE-440A-B6D3-E889DA5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D72D-5537-4816-B50F-57277922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06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B8F-C516-462D-848E-7A4A3C6D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CDA3-DFCB-42E3-A394-AC30FFFA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81273-6ED3-4E6A-9951-4E681AA4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80CFA-5765-4212-ABFA-3AEC5FCC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E01D-F748-4966-B762-D7BC563B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37D22-5B42-4500-B076-F6B005D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B7F6B-8BAA-4B70-B4DF-391C2C3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42365-B190-42E8-B284-0A8A7B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33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C82C-EB99-45D8-9CB1-FD9BAE3B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D9E0A-5715-48BD-8DC7-38722A07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16696-0642-413C-BD0B-8F5D0EE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88A3-B4DD-4CFA-B91A-E234961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7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4115-617B-4A99-8909-385FCDE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B998-954E-491B-9D3C-4493D247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9703-97CE-42B2-9654-DA82E16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9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139-7221-4F62-9784-61EED1EF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3DBF-7EE5-432F-9CC0-C64FBC83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E4722-0198-4918-8A17-3A189C10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8E68-104F-4515-9254-5DD85D2B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571A-1ECC-4431-837F-EE7C967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3D51-1B8E-4E93-AE35-02571705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0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7D7E-B25D-47DF-B56D-74ADB4B4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33853-E220-4F9E-98AB-7406695F2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E0C4-1DB6-4B78-BC18-D7EE5755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E742-0EED-4C1F-A0A6-765B6EB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A19B-EAA8-44F0-8593-B071C4C1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C852-7401-405A-B6D7-0A1B2E1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4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49941-5DB5-460A-959F-30B94C12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D4AC-0784-4AAC-890F-523903D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931C-566B-4F59-850E-BEEAD21E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BFC0-7D44-41D5-A932-710638756C15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DF6B-A8EC-42BA-8C80-780FA92E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1C11-A478-4983-A1CD-658FDB8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4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807-2C7C-9C44-5D2A-CDF515EE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Statements</a:t>
            </a:r>
          </a:p>
        </p:txBody>
      </p:sp>
    </p:spTree>
    <p:extLst>
      <p:ext uri="{BB962C8B-B14F-4D97-AF65-F5344CB8AC3E}">
        <p14:creationId xmlns:p14="http://schemas.microsoft.com/office/powerpoint/2010/main" val="100652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25747"/>
              </p:ext>
            </p:extLst>
          </p:nvPr>
        </p:nvGraphicFramePr>
        <p:xfrm>
          <a:off x="838200" y="1350693"/>
          <a:ext cx="10515600" cy="347662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16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3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16EB54D-0EC4-D70F-FA56-0F2F84E33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32"/>
          <a:stretch/>
        </p:blipFill>
        <p:spPr>
          <a:xfrm>
            <a:off x="990600" y="1775290"/>
            <a:ext cx="10210800" cy="2967426"/>
          </a:xfrm>
        </p:spPr>
      </p:pic>
    </p:spTree>
    <p:extLst>
      <p:ext uri="{BB962C8B-B14F-4D97-AF65-F5344CB8AC3E}">
        <p14:creationId xmlns:p14="http://schemas.microsoft.com/office/powerpoint/2010/main" val="235519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F29D3-2F08-D841-EA7B-E5F3167BC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07" y="933197"/>
            <a:ext cx="509658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2881"/>
              </p:ext>
            </p:extLst>
          </p:nvPr>
        </p:nvGraphicFramePr>
        <p:xfrm>
          <a:off x="6768662" y="1639582"/>
          <a:ext cx="4585138" cy="396973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85138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405622">
                <a:tc>
                  <a:txBody>
                    <a:bodyPr/>
                    <a:lstStyle/>
                    <a:p>
                      <a:r>
                        <a:rPr lang="en-GB" dirty="0"/>
                        <a:t>What do you think this code does?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56411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Asks the user to enter their age. If they are older than 17 it says they are an adult. If they are under 16 it says they are a child. Otherwise, if they are 16, it says they are a college student.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93D4247-501E-0F32-0EA5-5E4F75DC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5134"/>
            <a:ext cx="5930462" cy="394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01691"/>
              </p:ext>
            </p:extLst>
          </p:nvPr>
        </p:nvGraphicFramePr>
        <p:xfrm>
          <a:off x="6095999" y="1690689"/>
          <a:ext cx="5257802" cy="390117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57802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63635">
                <a:tc>
                  <a:txBody>
                    <a:bodyPr/>
                    <a:lstStyle/>
                    <a:p>
                      <a:r>
                        <a:rPr lang="en-GB" dirty="0"/>
                        <a:t>What does the code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1917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Asks the user to enter their age. If they are older than 17 it says they are an adult. If they are under 16 it says they are a child. Otherwise, if they are 16, it says they are a college student.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  <a:tr h="36363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Does this match your prediction?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56588"/>
                  </a:ext>
                </a:extLst>
              </a:tr>
              <a:tr h="125214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7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ABE67F-4605-1122-CA43-5BD4B3C2B5C2}"/>
              </a:ext>
            </a:extLst>
          </p:cNvPr>
          <p:cNvSpPr txBox="1"/>
          <p:nvPr/>
        </p:nvSpPr>
        <p:spPr>
          <a:xfrm>
            <a:off x="838200" y="1690687"/>
            <a:ext cx="525779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Download the code from </a:t>
            </a:r>
            <a:r>
              <a:rPr lang="en-GB" sz="2000" dirty="0" err="1"/>
              <a:t>Github</a:t>
            </a:r>
            <a:r>
              <a:rPr lang="en-GB" sz="2000" dirty="0"/>
              <a:t> and run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F3378-62BF-45A7-DE9C-ACB97C48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0797"/>
            <a:ext cx="5257798" cy="34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99714"/>
              </p:ext>
            </p:extLst>
          </p:nvPr>
        </p:nvGraphicFramePr>
        <p:xfrm>
          <a:off x="6768662" y="1690687"/>
          <a:ext cx="4585138" cy="426852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85138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519487">
                <a:tc>
                  <a:txBody>
                    <a:bodyPr/>
                    <a:lstStyle/>
                    <a:p>
                      <a:r>
                        <a:rPr lang="en-GB" sz="2800" dirty="0"/>
                        <a:t>Investigation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39914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What is the name of the variable being used?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age</a:t>
                      </a:r>
                    </a:p>
                    <a:p>
                      <a:pPr marL="971550" lvl="1" indent="-514350">
                        <a:buFont typeface="+mj-lt"/>
                        <a:buAutoNum type="alphaLcParenR"/>
                      </a:pPr>
                      <a:r>
                        <a:rPr lang="en-GB" sz="2400" dirty="0"/>
                        <a:t>What data type does it </a:t>
                      </a:r>
                      <a:r>
                        <a:rPr lang="en-GB" sz="2400" dirty="0" err="1"/>
                        <a:t>hold?</a:t>
                      </a:r>
                      <a:r>
                        <a:rPr lang="en-GB" sz="2400" dirty="0" err="1">
                          <a:solidFill>
                            <a:schemeClr val="accent1"/>
                          </a:solidFill>
                        </a:rPr>
                        <a:t>integer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Annotate lines 4-14 to explain what each line of code does.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How could you change line 7 but still get the same outputs?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Could use a switch and case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73D2B8-89D9-E71A-AAF3-1803681E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5134"/>
            <a:ext cx="5930462" cy="394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F673AB-62E2-CA4F-2FF1-66055D531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4" y="218099"/>
            <a:ext cx="8830907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7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881678"/>
              </p:ext>
            </p:extLst>
          </p:nvPr>
        </p:nvGraphicFramePr>
        <p:xfrm>
          <a:off x="6219061" y="1350693"/>
          <a:ext cx="5134739" cy="357865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4739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83309">
                <a:tc>
                  <a:txBody>
                    <a:bodyPr/>
                    <a:lstStyle/>
                    <a:p>
                      <a:r>
                        <a:rPr lang="en-GB" sz="1600" dirty="0"/>
                        <a:t>Modification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9534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000" dirty="0"/>
                        <a:t>Change the outputs to check age for a 12A film – it should:</a:t>
                      </a:r>
                    </a:p>
                    <a:p>
                      <a:pPr marL="914400" lvl="1" indent="-457200">
                        <a:buFont typeface="+mj-lt"/>
                        <a:buAutoNum type="alphaLcParenR"/>
                      </a:pPr>
                      <a:r>
                        <a:rPr lang="en-GB" sz="2000" dirty="0"/>
                        <a:t>Allow over 12s to attend without an adult.</a:t>
                      </a:r>
                    </a:p>
                    <a:p>
                      <a:pPr marL="914400" lvl="1" indent="-457200">
                        <a:buFont typeface="+mj-lt"/>
                        <a:buAutoNum type="alphaLcParenR"/>
                      </a:pPr>
                      <a:r>
                        <a:rPr lang="en-GB" sz="2000" dirty="0"/>
                        <a:t>Require under 12s to attend with an adult.</a:t>
                      </a:r>
                    </a:p>
                    <a:p>
                      <a:pPr marL="914400" lvl="1" indent="-457200">
                        <a:buFont typeface="+mj-lt"/>
                        <a:buAutoNum type="alphaLcParenR"/>
                      </a:pPr>
                      <a:r>
                        <a:rPr lang="en-GB" sz="2000" dirty="0"/>
                        <a:t>Auto reject under 7s.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GB" sz="2000" dirty="0"/>
                        <a:t>Add a nested if that confirms that an adult is attending with the under 12.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42DD0FF-3AF1-54CF-86C4-DCD727C1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0693"/>
            <a:ext cx="5380861" cy="357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97FB0-4974-09DA-D9AF-B059A077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389" y="290457"/>
            <a:ext cx="5621221" cy="58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7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57323"/>
              </p:ext>
            </p:extLst>
          </p:nvPr>
        </p:nvGraphicFramePr>
        <p:xfrm>
          <a:off x="838200" y="1350693"/>
          <a:ext cx="10515600" cy="347662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16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3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2405B45-87D0-652D-2672-9BDCD0767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6" b="38668"/>
          <a:stretch/>
        </p:blipFill>
        <p:spPr>
          <a:xfrm>
            <a:off x="1465794" y="1767274"/>
            <a:ext cx="9260412" cy="2983459"/>
          </a:xfrm>
        </p:spPr>
      </p:pic>
    </p:spTree>
    <p:extLst>
      <p:ext uri="{BB962C8B-B14F-4D97-AF65-F5344CB8AC3E}">
        <p14:creationId xmlns:p14="http://schemas.microsoft.com/office/powerpoint/2010/main" val="285406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8306A5-A746-D6DB-0DB2-BB8EE0F16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6" y="512646"/>
            <a:ext cx="4858428" cy="5144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BD241-9AAF-1FC9-2BF0-7C035C6E1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088" y="3256571"/>
            <a:ext cx="5241234" cy="22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18666"/>
      </p:ext>
    </p:extLst>
  </p:cSld>
  <p:clrMapOvr>
    <a:masterClrMapping/>
  </p:clrMapOvr>
</p:sld>
</file>

<file path=ppt/theme/theme1.xml><?xml version="1.0" encoding="utf-8"?>
<a:theme xmlns:a="http://schemas.openxmlformats.org/drawingml/2006/main" name="BHASVIC Red">
  <a:themeElements>
    <a:clrScheme name="Custom 4">
      <a:dk1>
        <a:srgbClr val="E62D3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HASVIC">
      <a:majorFont>
        <a:latin typeface="Poppin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HASVIC Red" id="{DEC5B33E-17D8-4865-AB12-459522F2C137}" vid="{FEFD4C35-7AEF-4910-B9ED-A2B624083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BHASVIC Red</Template>
  <TotalTime>1299</TotalTime>
  <Words>246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Poppins</vt:lpstr>
      <vt:lpstr>Roboto</vt:lpstr>
      <vt:lpstr>BHASVIC Red</vt:lpstr>
      <vt:lpstr>if Statements</vt:lpstr>
      <vt:lpstr>Predict</vt:lpstr>
      <vt:lpstr>Run</vt:lpstr>
      <vt:lpstr>Investigate</vt:lpstr>
      <vt:lpstr>PowerPoint Presentation</vt:lpstr>
      <vt:lpstr>Modify</vt:lpstr>
      <vt:lpstr>PowerPoint Presentation</vt:lpstr>
      <vt:lpstr>Make</vt:lpstr>
      <vt:lpstr>PowerPoint Presentation</vt:lpstr>
      <vt:lpstr>Make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</dc:title>
  <dc:creator>Jack Griffiths</dc:creator>
  <cp:lastModifiedBy>Raya Dimitrova</cp:lastModifiedBy>
  <cp:revision>3</cp:revision>
  <dcterms:created xsi:type="dcterms:W3CDTF">2024-06-17T11:16:38Z</dcterms:created>
  <dcterms:modified xsi:type="dcterms:W3CDTF">2024-09-17T12:56:20Z</dcterms:modified>
</cp:coreProperties>
</file>