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8"/>
  </p:notesMasterIdLst>
  <p:sldIdLst>
    <p:sldId id="256" r:id="rId4"/>
    <p:sldId id="257" r:id="rId5"/>
    <p:sldId id="270" r:id="rId6"/>
    <p:sldId id="289" r:id="rId7"/>
    <p:sldId id="290" r:id="rId8"/>
    <p:sldId id="291" r:id="rId9"/>
    <p:sldId id="292" r:id="rId10"/>
    <p:sldId id="261" r:id="rId11"/>
    <p:sldId id="273" r:id="rId12"/>
    <p:sldId id="272" r:id="rId13"/>
    <p:sldId id="294" r:id="rId14"/>
    <p:sldId id="296" r:id="rId15"/>
    <p:sldId id="288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Griffiths" userId="1c57746c-d55f-46ec-a6b0-f12b15460f68" providerId="ADAL" clId="{86825A15-E0A9-4EC6-9557-5823A4995087}"/>
    <pc:docChg chg="delSld modSld sldOrd">
      <pc:chgData name="Jack Griffiths" userId="1c57746c-d55f-46ec-a6b0-f12b15460f68" providerId="ADAL" clId="{86825A15-E0A9-4EC6-9557-5823A4995087}" dt="2024-07-01T06:57:03.479" v="4" actId="47"/>
      <pc:docMkLst>
        <pc:docMk/>
      </pc:docMkLst>
      <pc:sldChg chg="ord">
        <pc:chgData name="Jack Griffiths" userId="1c57746c-d55f-46ec-a6b0-f12b15460f68" providerId="ADAL" clId="{86825A15-E0A9-4EC6-9557-5823A4995087}" dt="2024-07-01T06:56:56.976" v="3"/>
        <pc:sldMkLst>
          <pc:docMk/>
          <pc:sldMk cId="3164146847" sldId="278"/>
        </pc:sldMkLst>
      </pc:sldChg>
      <pc:sldChg chg="del">
        <pc:chgData name="Jack Griffiths" userId="1c57746c-d55f-46ec-a6b0-f12b15460f68" providerId="ADAL" clId="{86825A15-E0A9-4EC6-9557-5823A4995087}" dt="2024-07-01T06:57:03.479" v="4" actId="47"/>
        <pc:sldMkLst>
          <pc:docMk/>
          <pc:sldMk cId="2572777342" sldId="293"/>
        </pc:sldMkLst>
      </pc:sldChg>
      <pc:sldChg chg="del">
        <pc:chgData name="Jack Griffiths" userId="1c57746c-d55f-46ec-a6b0-f12b15460f68" providerId="ADAL" clId="{86825A15-E0A9-4EC6-9557-5823A4995087}" dt="2024-07-01T06:56:46.985" v="0" actId="47"/>
        <pc:sldMkLst>
          <pc:docMk/>
          <pc:sldMk cId="3128291832" sldId="295"/>
        </pc:sldMkLst>
      </pc:sldChg>
      <pc:sldChg chg="del">
        <pc:chgData name="Jack Griffiths" userId="1c57746c-d55f-46ec-a6b0-f12b15460f68" providerId="ADAL" clId="{86825A15-E0A9-4EC6-9557-5823A4995087}" dt="2024-07-01T06:56:53.006" v="1" actId="47"/>
        <pc:sldMkLst>
          <pc:docMk/>
          <pc:sldMk cId="3733887331" sldId="297"/>
        </pc:sldMkLst>
      </pc:sldChg>
    </pc:docChg>
  </pc:docChgLst>
  <pc:docChgLst>
    <pc:chgData name="Ruth Hilliard" userId="8fea2fe2-fb09-4f23-8100-5081b1ea736a" providerId="ADAL" clId="{120B8476-7137-4676-A52D-2D5B9BBD4B83}"/>
    <pc:docChg chg="undo redo custSel addSld delSld modSld sldOrd">
      <pc:chgData name="Ruth Hilliard" userId="8fea2fe2-fb09-4f23-8100-5081b1ea736a" providerId="ADAL" clId="{120B8476-7137-4676-A52D-2D5B9BBD4B83}" dt="2022-09-13T09:39:22.874" v="138" actId="20577"/>
      <pc:docMkLst>
        <pc:docMk/>
      </pc:docMkLst>
      <pc:sldChg chg="modSp mod">
        <pc:chgData name="Ruth Hilliard" userId="8fea2fe2-fb09-4f23-8100-5081b1ea736a" providerId="ADAL" clId="{120B8476-7137-4676-A52D-2D5B9BBD4B83}" dt="2022-09-13T09:32:50.925" v="14" actId="20577"/>
        <pc:sldMkLst>
          <pc:docMk/>
          <pc:sldMk cId="2376607196" sldId="256"/>
        </pc:sldMkLst>
        <pc:spChg chg="mod">
          <ac:chgData name="Ruth Hilliard" userId="8fea2fe2-fb09-4f23-8100-5081b1ea736a" providerId="ADAL" clId="{120B8476-7137-4676-A52D-2D5B9BBD4B83}" dt="2022-09-13T09:32:50.925" v="14" actId="20577"/>
          <ac:spMkLst>
            <pc:docMk/>
            <pc:sldMk cId="2376607196" sldId="256"/>
            <ac:spMk id="3" creationId="{00000000-0000-0000-0000-000000000000}"/>
          </ac:spMkLst>
        </pc:spChg>
      </pc:sldChg>
      <pc:sldChg chg="addSp delSp modSp mod">
        <pc:chgData name="Ruth Hilliard" userId="8fea2fe2-fb09-4f23-8100-5081b1ea736a" providerId="ADAL" clId="{120B8476-7137-4676-A52D-2D5B9BBD4B83}" dt="2022-09-13T09:33:24.737" v="22" actId="14100"/>
        <pc:sldMkLst>
          <pc:docMk/>
          <pc:sldMk cId="3307524939" sldId="257"/>
        </pc:sldMkLst>
        <pc:spChg chg="del">
          <ac:chgData name="Ruth Hilliard" userId="8fea2fe2-fb09-4f23-8100-5081b1ea736a" providerId="ADAL" clId="{120B8476-7137-4676-A52D-2D5B9BBD4B83}" dt="2022-09-13T09:33:01.211" v="16" actId="478"/>
          <ac:spMkLst>
            <pc:docMk/>
            <pc:sldMk cId="3307524939" sldId="257"/>
            <ac:spMk id="2" creationId="{00000000-0000-0000-0000-000000000000}"/>
          </ac:spMkLst>
        </pc:spChg>
        <pc:spChg chg="del">
          <ac:chgData name="Ruth Hilliard" userId="8fea2fe2-fb09-4f23-8100-5081b1ea736a" providerId="ADAL" clId="{120B8476-7137-4676-A52D-2D5B9BBD4B83}" dt="2022-09-13T09:32:59.200" v="15" actId="478"/>
          <ac:spMkLst>
            <pc:docMk/>
            <pc:sldMk cId="3307524939" sldId="257"/>
            <ac:spMk id="3" creationId="{00000000-0000-0000-0000-000000000000}"/>
          </ac:spMkLst>
        </pc:spChg>
        <pc:spChg chg="add del mod">
          <ac:chgData name="Ruth Hilliard" userId="8fea2fe2-fb09-4f23-8100-5081b1ea736a" providerId="ADAL" clId="{120B8476-7137-4676-A52D-2D5B9BBD4B83}" dt="2022-09-13T09:33:08.196" v="17" actId="478"/>
          <ac:spMkLst>
            <pc:docMk/>
            <pc:sldMk cId="3307524939" sldId="257"/>
            <ac:spMk id="5" creationId="{418084B9-6142-158A-96CD-A1D0D54896D3}"/>
          </ac:spMkLst>
        </pc:spChg>
        <pc:spChg chg="add del mod">
          <ac:chgData name="Ruth Hilliard" userId="8fea2fe2-fb09-4f23-8100-5081b1ea736a" providerId="ADAL" clId="{120B8476-7137-4676-A52D-2D5B9BBD4B83}" dt="2022-09-13T09:33:08.196" v="17" actId="478"/>
          <ac:spMkLst>
            <pc:docMk/>
            <pc:sldMk cId="3307524939" sldId="257"/>
            <ac:spMk id="7" creationId="{D845C363-E1FA-827A-D629-7E827C91D7E2}"/>
          </ac:spMkLst>
        </pc:spChg>
        <pc:picChg chg="add mod">
          <ac:chgData name="Ruth Hilliard" userId="8fea2fe2-fb09-4f23-8100-5081b1ea736a" providerId="ADAL" clId="{120B8476-7137-4676-A52D-2D5B9BBD4B83}" dt="2022-09-13T09:33:24.737" v="22" actId="14100"/>
          <ac:picMkLst>
            <pc:docMk/>
            <pc:sldMk cId="3307524939" sldId="257"/>
            <ac:picMk id="9" creationId="{8047B54F-A462-C2FC-5BB9-C7EAE5387CBC}"/>
          </ac:picMkLst>
        </pc:picChg>
      </pc:sldChg>
      <pc:sldChg chg="del">
        <pc:chgData name="Ruth Hilliard" userId="8fea2fe2-fb09-4f23-8100-5081b1ea736a" providerId="ADAL" clId="{120B8476-7137-4676-A52D-2D5B9BBD4B83}" dt="2022-09-13T09:35:46.096" v="53" actId="47"/>
        <pc:sldMkLst>
          <pc:docMk/>
          <pc:sldMk cId="805499381" sldId="258"/>
        </pc:sldMkLst>
      </pc:sldChg>
      <pc:sldChg chg="del">
        <pc:chgData name="Ruth Hilliard" userId="8fea2fe2-fb09-4f23-8100-5081b1ea736a" providerId="ADAL" clId="{120B8476-7137-4676-A52D-2D5B9BBD4B83}" dt="2022-09-13T09:37:15.790" v="72" actId="47"/>
        <pc:sldMkLst>
          <pc:docMk/>
          <pc:sldMk cId="3126890392" sldId="269"/>
        </pc:sldMkLst>
      </pc:sldChg>
      <pc:sldChg chg="modSp mod">
        <pc:chgData name="Ruth Hilliard" userId="8fea2fe2-fb09-4f23-8100-5081b1ea736a" providerId="ADAL" clId="{120B8476-7137-4676-A52D-2D5B9BBD4B83}" dt="2022-09-13T09:36:40.874" v="65" actId="20577"/>
        <pc:sldMkLst>
          <pc:docMk/>
          <pc:sldMk cId="1943570977" sldId="272"/>
        </pc:sldMkLst>
        <pc:spChg chg="mod">
          <ac:chgData name="Ruth Hilliard" userId="8fea2fe2-fb09-4f23-8100-5081b1ea736a" providerId="ADAL" clId="{120B8476-7137-4676-A52D-2D5B9BBD4B83}" dt="2022-09-13T09:36:40.874" v="65" actId="20577"/>
          <ac:spMkLst>
            <pc:docMk/>
            <pc:sldMk cId="1943570977" sldId="272"/>
            <ac:spMk id="3" creationId="{00000000-0000-0000-0000-000000000000}"/>
          </ac:spMkLst>
        </pc:spChg>
      </pc:sldChg>
      <pc:sldChg chg="del">
        <pc:chgData name="Ruth Hilliard" userId="8fea2fe2-fb09-4f23-8100-5081b1ea736a" providerId="ADAL" clId="{120B8476-7137-4676-A52D-2D5B9BBD4B83}" dt="2022-09-13T09:39:01.698" v="100" actId="47"/>
        <pc:sldMkLst>
          <pc:docMk/>
          <pc:sldMk cId="673709376" sldId="276"/>
        </pc:sldMkLst>
      </pc:sldChg>
      <pc:sldChg chg="del">
        <pc:chgData name="Ruth Hilliard" userId="8fea2fe2-fb09-4f23-8100-5081b1ea736a" providerId="ADAL" clId="{120B8476-7137-4676-A52D-2D5B9BBD4B83}" dt="2022-09-13T09:39:02.488" v="101" actId="47"/>
        <pc:sldMkLst>
          <pc:docMk/>
          <pc:sldMk cId="3302661401" sldId="277"/>
        </pc:sldMkLst>
      </pc:sldChg>
      <pc:sldChg chg="del">
        <pc:chgData name="Ruth Hilliard" userId="8fea2fe2-fb09-4f23-8100-5081b1ea736a" providerId="ADAL" clId="{120B8476-7137-4676-A52D-2D5B9BBD4B83}" dt="2022-09-13T09:38:14.918" v="88" actId="47"/>
        <pc:sldMkLst>
          <pc:docMk/>
          <pc:sldMk cId="1887171775" sldId="279"/>
        </pc:sldMkLst>
      </pc:sldChg>
      <pc:sldChg chg="del">
        <pc:chgData name="Ruth Hilliard" userId="8fea2fe2-fb09-4f23-8100-5081b1ea736a" providerId="ADAL" clId="{120B8476-7137-4676-A52D-2D5B9BBD4B83}" dt="2022-09-13T09:39:03.936" v="102" actId="47"/>
        <pc:sldMkLst>
          <pc:docMk/>
          <pc:sldMk cId="3083300907" sldId="282"/>
        </pc:sldMkLst>
      </pc:sldChg>
      <pc:sldChg chg="del">
        <pc:chgData name="Ruth Hilliard" userId="8fea2fe2-fb09-4f23-8100-5081b1ea736a" providerId="ADAL" clId="{120B8476-7137-4676-A52D-2D5B9BBD4B83}" dt="2022-09-13T09:38:41.688" v="95" actId="47"/>
        <pc:sldMkLst>
          <pc:docMk/>
          <pc:sldMk cId="3401039640" sldId="283"/>
        </pc:sldMkLst>
      </pc:sldChg>
      <pc:sldChg chg="del">
        <pc:chgData name="Ruth Hilliard" userId="8fea2fe2-fb09-4f23-8100-5081b1ea736a" providerId="ADAL" clId="{120B8476-7137-4676-A52D-2D5B9BBD4B83}" dt="2022-09-13T09:38:44.261" v="97" actId="47"/>
        <pc:sldMkLst>
          <pc:docMk/>
          <pc:sldMk cId="1389451208" sldId="284"/>
        </pc:sldMkLst>
      </pc:sldChg>
      <pc:sldChg chg="del">
        <pc:chgData name="Ruth Hilliard" userId="8fea2fe2-fb09-4f23-8100-5081b1ea736a" providerId="ADAL" clId="{120B8476-7137-4676-A52D-2D5B9BBD4B83}" dt="2022-09-13T09:38:43.032" v="96" actId="47"/>
        <pc:sldMkLst>
          <pc:docMk/>
          <pc:sldMk cId="2004069009" sldId="285"/>
        </pc:sldMkLst>
      </pc:sldChg>
      <pc:sldChg chg="del">
        <pc:chgData name="Ruth Hilliard" userId="8fea2fe2-fb09-4f23-8100-5081b1ea736a" providerId="ADAL" clId="{120B8476-7137-4676-A52D-2D5B9BBD4B83}" dt="2022-09-13T09:38:51.065" v="98" actId="47"/>
        <pc:sldMkLst>
          <pc:docMk/>
          <pc:sldMk cId="2187681009" sldId="286"/>
        </pc:sldMkLst>
      </pc:sldChg>
      <pc:sldChg chg="del">
        <pc:chgData name="Ruth Hilliard" userId="8fea2fe2-fb09-4f23-8100-5081b1ea736a" providerId="ADAL" clId="{120B8476-7137-4676-A52D-2D5B9BBD4B83}" dt="2022-09-13T09:38:52.201" v="99" actId="47"/>
        <pc:sldMkLst>
          <pc:docMk/>
          <pc:sldMk cId="3528628069" sldId="287"/>
        </pc:sldMkLst>
      </pc:sldChg>
      <pc:sldChg chg="modSp mod ord">
        <pc:chgData name="Ruth Hilliard" userId="8fea2fe2-fb09-4f23-8100-5081b1ea736a" providerId="ADAL" clId="{120B8476-7137-4676-A52D-2D5B9BBD4B83}" dt="2022-09-13T09:39:22.874" v="138" actId="20577"/>
        <pc:sldMkLst>
          <pc:docMk/>
          <pc:sldMk cId="1928847263" sldId="288"/>
        </pc:sldMkLst>
        <pc:spChg chg="mod">
          <ac:chgData name="Ruth Hilliard" userId="8fea2fe2-fb09-4f23-8100-5081b1ea736a" providerId="ADAL" clId="{120B8476-7137-4676-A52D-2D5B9BBD4B83}" dt="2022-09-13T09:39:22.874" v="138" actId="20577"/>
          <ac:spMkLst>
            <pc:docMk/>
            <pc:sldMk cId="1928847263" sldId="288"/>
            <ac:spMk id="2" creationId="{EF4891D0-BC7D-4C18-547E-C07D3E2A417A}"/>
          </ac:spMkLst>
        </pc:spChg>
      </pc:sldChg>
      <pc:sldChg chg="addSp delSp modSp new mod">
        <pc:chgData name="Ruth Hilliard" userId="8fea2fe2-fb09-4f23-8100-5081b1ea736a" providerId="ADAL" clId="{120B8476-7137-4676-A52D-2D5B9BBD4B83}" dt="2022-09-13T09:34:09.473" v="33" actId="14100"/>
        <pc:sldMkLst>
          <pc:docMk/>
          <pc:sldMk cId="796077304" sldId="289"/>
        </pc:sldMkLst>
        <pc:spChg chg="del">
          <ac:chgData name="Ruth Hilliard" userId="8fea2fe2-fb09-4f23-8100-5081b1ea736a" providerId="ADAL" clId="{120B8476-7137-4676-A52D-2D5B9BBD4B83}" dt="2022-09-13T09:33:53.159" v="24" actId="931"/>
          <ac:spMkLst>
            <pc:docMk/>
            <pc:sldMk cId="796077304" sldId="289"/>
            <ac:spMk id="3" creationId="{3AB579AF-E449-80A6-B64A-3AB069949B8B}"/>
          </ac:spMkLst>
        </pc:spChg>
        <pc:spChg chg="add del mod">
          <ac:chgData name="Ruth Hilliard" userId="8fea2fe2-fb09-4f23-8100-5081b1ea736a" providerId="ADAL" clId="{120B8476-7137-4676-A52D-2D5B9BBD4B83}" dt="2022-09-13T09:34:03.404" v="29" actId="931"/>
          <ac:spMkLst>
            <pc:docMk/>
            <pc:sldMk cId="796077304" sldId="289"/>
            <ac:spMk id="7" creationId="{E7EBF0AE-3649-36DF-1AD4-6D66ADCAE7C4}"/>
          </ac:spMkLst>
        </pc:spChg>
        <pc:picChg chg="add del mod">
          <ac:chgData name="Ruth Hilliard" userId="8fea2fe2-fb09-4f23-8100-5081b1ea736a" providerId="ADAL" clId="{120B8476-7137-4676-A52D-2D5B9BBD4B83}" dt="2022-09-13T09:33:55.964" v="28" actId="478"/>
          <ac:picMkLst>
            <pc:docMk/>
            <pc:sldMk cId="796077304" sldId="289"/>
            <ac:picMk id="5" creationId="{87261128-83D3-2716-4F03-EE248819D3C8}"/>
          </ac:picMkLst>
        </pc:picChg>
        <pc:picChg chg="add mod">
          <ac:chgData name="Ruth Hilliard" userId="8fea2fe2-fb09-4f23-8100-5081b1ea736a" providerId="ADAL" clId="{120B8476-7137-4676-A52D-2D5B9BBD4B83}" dt="2022-09-13T09:34:09.473" v="33" actId="14100"/>
          <ac:picMkLst>
            <pc:docMk/>
            <pc:sldMk cId="796077304" sldId="289"/>
            <ac:picMk id="9" creationId="{D5236831-C4AB-B19A-3A82-535D095A24DF}"/>
          </ac:picMkLst>
        </pc:picChg>
      </pc:sldChg>
      <pc:sldChg chg="addSp delSp modSp new mod">
        <pc:chgData name="Ruth Hilliard" userId="8fea2fe2-fb09-4f23-8100-5081b1ea736a" providerId="ADAL" clId="{120B8476-7137-4676-A52D-2D5B9BBD4B83}" dt="2022-09-13T09:34:37.240" v="39" actId="14100"/>
        <pc:sldMkLst>
          <pc:docMk/>
          <pc:sldMk cId="3102867260" sldId="290"/>
        </pc:sldMkLst>
        <pc:spChg chg="del">
          <ac:chgData name="Ruth Hilliard" userId="8fea2fe2-fb09-4f23-8100-5081b1ea736a" providerId="ADAL" clId="{120B8476-7137-4676-A52D-2D5B9BBD4B83}" dt="2022-09-13T09:34:29.821" v="35" actId="931"/>
          <ac:spMkLst>
            <pc:docMk/>
            <pc:sldMk cId="3102867260" sldId="290"/>
            <ac:spMk id="3" creationId="{F74C8E5A-FB4C-BEB7-2C33-5F980424FAC9}"/>
          </ac:spMkLst>
        </pc:spChg>
        <pc:picChg chg="add mod">
          <ac:chgData name="Ruth Hilliard" userId="8fea2fe2-fb09-4f23-8100-5081b1ea736a" providerId="ADAL" clId="{120B8476-7137-4676-A52D-2D5B9BBD4B83}" dt="2022-09-13T09:34:37.240" v="39" actId="14100"/>
          <ac:picMkLst>
            <pc:docMk/>
            <pc:sldMk cId="3102867260" sldId="290"/>
            <ac:picMk id="5" creationId="{F1A3BBC9-3215-A2E6-9AB9-89757323FA21}"/>
          </ac:picMkLst>
        </pc:picChg>
      </pc:sldChg>
      <pc:sldChg chg="addSp delSp modSp new mod">
        <pc:chgData name="Ruth Hilliard" userId="8fea2fe2-fb09-4f23-8100-5081b1ea736a" providerId="ADAL" clId="{120B8476-7137-4676-A52D-2D5B9BBD4B83}" dt="2022-09-13T09:35:01.072" v="46" actId="1076"/>
        <pc:sldMkLst>
          <pc:docMk/>
          <pc:sldMk cId="1242305647" sldId="291"/>
        </pc:sldMkLst>
        <pc:spChg chg="del">
          <ac:chgData name="Ruth Hilliard" userId="8fea2fe2-fb09-4f23-8100-5081b1ea736a" providerId="ADAL" clId="{120B8476-7137-4676-A52D-2D5B9BBD4B83}" dt="2022-09-13T09:34:54.639" v="41" actId="931"/>
          <ac:spMkLst>
            <pc:docMk/>
            <pc:sldMk cId="1242305647" sldId="291"/>
            <ac:spMk id="3" creationId="{D9398FEB-8948-96AF-820C-E77A47DC1787}"/>
          </ac:spMkLst>
        </pc:spChg>
        <pc:picChg chg="add mod">
          <ac:chgData name="Ruth Hilliard" userId="8fea2fe2-fb09-4f23-8100-5081b1ea736a" providerId="ADAL" clId="{120B8476-7137-4676-A52D-2D5B9BBD4B83}" dt="2022-09-13T09:35:01.072" v="46" actId="1076"/>
          <ac:picMkLst>
            <pc:docMk/>
            <pc:sldMk cId="1242305647" sldId="291"/>
            <ac:picMk id="5" creationId="{32023573-D719-6762-5EF5-349AF745E711}"/>
          </ac:picMkLst>
        </pc:picChg>
      </pc:sldChg>
      <pc:sldChg chg="addSp delSp modSp new mod">
        <pc:chgData name="Ruth Hilliard" userId="8fea2fe2-fb09-4f23-8100-5081b1ea736a" providerId="ADAL" clId="{120B8476-7137-4676-A52D-2D5B9BBD4B83}" dt="2022-09-13T09:35:23.057" v="52" actId="14100"/>
        <pc:sldMkLst>
          <pc:docMk/>
          <pc:sldMk cId="2455396574" sldId="292"/>
        </pc:sldMkLst>
        <pc:spChg chg="del">
          <ac:chgData name="Ruth Hilliard" userId="8fea2fe2-fb09-4f23-8100-5081b1ea736a" providerId="ADAL" clId="{120B8476-7137-4676-A52D-2D5B9BBD4B83}" dt="2022-09-13T09:35:15.890" v="48" actId="931"/>
          <ac:spMkLst>
            <pc:docMk/>
            <pc:sldMk cId="2455396574" sldId="292"/>
            <ac:spMk id="3" creationId="{8EA66BFB-299F-2AF5-5262-9791D7B9EEBE}"/>
          </ac:spMkLst>
        </pc:spChg>
        <pc:picChg chg="add mod">
          <ac:chgData name="Ruth Hilliard" userId="8fea2fe2-fb09-4f23-8100-5081b1ea736a" providerId="ADAL" clId="{120B8476-7137-4676-A52D-2D5B9BBD4B83}" dt="2022-09-13T09:35:23.057" v="52" actId="14100"/>
          <ac:picMkLst>
            <pc:docMk/>
            <pc:sldMk cId="2455396574" sldId="292"/>
            <ac:picMk id="5" creationId="{27886582-874E-3587-0F58-0F566B9310C0}"/>
          </ac:picMkLst>
        </pc:picChg>
      </pc:sldChg>
      <pc:sldChg chg="addSp delSp modSp new add del mod">
        <pc:chgData name="Ruth Hilliard" userId="8fea2fe2-fb09-4f23-8100-5081b1ea736a" providerId="ADAL" clId="{120B8476-7137-4676-A52D-2D5B9BBD4B83}" dt="2022-09-13T09:36:15.440" v="61" actId="14100"/>
        <pc:sldMkLst>
          <pc:docMk/>
          <pc:sldMk cId="2572777342" sldId="293"/>
        </pc:sldMkLst>
        <pc:spChg chg="del">
          <ac:chgData name="Ruth Hilliard" userId="8fea2fe2-fb09-4f23-8100-5081b1ea736a" providerId="ADAL" clId="{120B8476-7137-4676-A52D-2D5B9BBD4B83}" dt="2022-09-13T09:36:10.395" v="57" actId="931"/>
          <ac:spMkLst>
            <pc:docMk/>
            <pc:sldMk cId="2572777342" sldId="293"/>
            <ac:spMk id="3" creationId="{85BE8A07-D8E8-1CE4-E042-99AF5D057D49}"/>
          </ac:spMkLst>
        </pc:spChg>
        <pc:picChg chg="add mod">
          <ac:chgData name="Ruth Hilliard" userId="8fea2fe2-fb09-4f23-8100-5081b1ea736a" providerId="ADAL" clId="{120B8476-7137-4676-A52D-2D5B9BBD4B83}" dt="2022-09-13T09:36:15.440" v="61" actId="14100"/>
          <ac:picMkLst>
            <pc:docMk/>
            <pc:sldMk cId="2572777342" sldId="293"/>
            <ac:picMk id="5" creationId="{29A6E028-667D-1959-5F35-B15DA04CC6A5}"/>
          </ac:picMkLst>
        </pc:picChg>
      </pc:sldChg>
      <pc:sldChg chg="addSp delSp modSp new mod">
        <pc:chgData name="Ruth Hilliard" userId="8fea2fe2-fb09-4f23-8100-5081b1ea736a" providerId="ADAL" clId="{120B8476-7137-4676-A52D-2D5B9BBD4B83}" dt="2022-09-13T09:37:04.377" v="71" actId="14100"/>
        <pc:sldMkLst>
          <pc:docMk/>
          <pc:sldMk cId="1176971067" sldId="294"/>
        </pc:sldMkLst>
        <pc:spChg chg="del">
          <ac:chgData name="Ruth Hilliard" userId="8fea2fe2-fb09-4f23-8100-5081b1ea736a" providerId="ADAL" clId="{120B8476-7137-4676-A52D-2D5B9BBD4B83}" dt="2022-09-13T09:36:59.190" v="67" actId="931"/>
          <ac:spMkLst>
            <pc:docMk/>
            <pc:sldMk cId="1176971067" sldId="294"/>
            <ac:spMk id="3" creationId="{2A7D6F7E-FE3E-5FB2-9416-06E858347CE5}"/>
          </ac:spMkLst>
        </pc:spChg>
        <pc:picChg chg="add mod">
          <ac:chgData name="Ruth Hilliard" userId="8fea2fe2-fb09-4f23-8100-5081b1ea736a" providerId="ADAL" clId="{120B8476-7137-4676-A52D-2D5B9BBD4B83}" dt="2022-09-13T09:37:04.377" v="71" actId="14100"/>
          <ac:picMkLst>
            <pc:docMk/>
            <pc:sldMk cId="1176971067" sldId="294"/>
            <ac:picMk id="5" creationId="{3BC65E17-8E6A-7570-8E01-135C1C892538}"/>
          </ac:picMkLst>
        </pc:picChg>
      </pc:sldChg>
      <pc:sldChg chg="addSp delSp modSp new mod">
        <pc:chgData name="Ruth Hilliard" userId="8fea2fe2-fb09-4f23-8100-5081b1ea736a" providerId="ADAL" clId="{120B8476-7137-4676-A52D-2D5B9BBD4B83}" dt="2022-09-13T09:37:34.585" v="78" actId="14100"/>
        <pc:sldMkLst>
          <pc:docMk/>
          <pc:sldMk cId="3128291832" sldId="295"/>
        </pc:sldMkLst>
        <pc:spChg chg="del">
          <ac:chgData name="Ruth Hilliard" userId="8fea2fe2-fb09-4f23-8100-5081b1ea736a" providerId="ADAL" clId="{120B8476-7137-4676-A52D-2D5B9BBD4B83}" dt="2022-09-13T09:37:28.240" v="74" actId="931"/>
          <ac:spMkLst>
            <pc:docMk/>
            <pc:sldMk cId="3128291832" sldId="295"/>
            <ac:spMk id="3" creationId="{24029C53-E20E-C643-3F31-F86B3216F9A5}"/>
          </ac:spMkLst>
        </pc:spChg>
        <pc:picChg chg="add mod">
          <ac:chgData name="Ruth Hilliard" userId="8fea2fe2-fb09-4f23-8100-5081b1ea736a" providerId="ADAL" clId="{120B8476-7137-4676-A52D-2D5B9BBD4B83}" dt="2022-09-13T09:37:34.585" v="78" actId="14100"/>
          <ac:picMkLst>
            <pc:docMk/>
            <pc:sldMk cId="3128291832" sldId="295"/>
            <ac:picMk id="5" creationId="{003A1DE7-90C0-66EE-C0EA-8F8D7BED40DD}"/>
          </ac:picMkLst>
        </pc:picChg>
      </pc:sldChg>
      <pc:sldChg chg="addSp delSp modSp new mod">
        <pc:chgData name="Ruth Hilliard" userId="8fea2fe2-fb09-4f23-8100-5081b1ea736a" providerId="ADAL" clId="{120B8476-7137-4676-A52D-2D5B9BBD4B83}" dt="2022-09-13T09:38:06.656" v="87" actId="1076"/>
        <pc:sldMkLst>
          <pc:docMk/>
          <pc:sldMk cId="1075135816" sldId="296"/>
        </pc:sldMkLst>
        <pc:spChg chg="del">
          <ac:chgData name="Ruth Hilliard" userId="8fea2fe2-fb09-4f23-8100-5081b1ea736a" providerId="ADAL" clId="{120B8476-7137-4676-A52D-2D5B9BBD4B83}" dt="2022-09-13T09:37:58.741" v="82" actId="931"/>
          <ac:spMkLst>
            <pc:docMk/>
            <pc:sldMk cId="1075135816" sldId="296"/>
            <ac:spMk id="3" creationId="{ECACE7E4-DC5A-139C-D921-744090DC490F}"/>
          </ac:spMkLst>
        </pc:spChg>
        <pc:picChg chg="add mod">
          <ac:chgData name="Ruth Hilliard" userId="8fea2fe2-fb09-4f23-8100-5081b1ea736a" providerId="ADAL" clId="{120B8476-7137-4676-A52D-2D5B9BBD4B83}" dt="2022-09-13T09:38:06.656" v="87" actId="1076"/>
          <ac:picMkLst>
            <pc:docMk/>
            <pc:sldMk cId="1075135816" sldId="296"/>
            <ac:picMk id="5" creationId="{9184593D-7231-0198-C5B8-BBE47C13B92B}"/>
          </ac:picMkLst>
        </pc:picChg>
      </pc:sldChg>
      <pc:sldChg chg="addSp delSp modSp new mod">
        <pc:chgData name="Ruth Hilliard" userId="8fea2fe2-fb09-4f23-8100-5081b1ea736a" providerId="ADAL" clId="{120B8476-7137-4676-A52D-2D5B9BBD4B83}" dt="2022-09-13T09:38:32.657" v="94" actId="14100"/>
        <pc:sldMkLst>
          <pc:docMk/>
          <pc:sldMk cId="3733887331" sldId="297"/>
        </pc:sldMkLst>
        <pc:spChg chg="del">
          <ac:chgData name="Ruth Hilliard" userId="8fea2fe2-fb09-4f23-8100-5081b1ea736a" providerId="ADAL" clId="{120B8476-7137-4676-A52D-2D5B9BBD4B83}" dt="2022-09-13T09:38:27.011" v="90" actId="931"/>
          <ac:spMkLst>
            <pc:docMk/>
            <pc:sldMk cId="3733887331" sldId="297"/>
            <ac:spMk id="3" creationId="{F5B0FAAB-8A81-0F67-24BC-0852B8EC3929}"/>
          </ac:spMkLst>
        </pc:spChg>
        <pc:picChg chg="add mod">
          <ac:chgData name="Ruth Hilliard" userId="8fea2fe2-fb09-4f23-8100-5081b1ea736a" providerId="ADAL" clId="{120B8476-7137-4676-A52D-2D5B9BBD4B83}" dt="2022-09-13T09:38:32.657" v="94" actId="14100"/>
          <ac:picMkLst>
            <pc:docMk/>
            <pc:sldMk cId="3733887331" sldId="297"/>
            <ac:picMk id="5" creationId="{A45538B4-F839-239D-6BFB-A281CB4FEA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E0544-8D18-4E3F-90AF-BA7B9B39B7CF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DADA7-987A-4189-91E7-C1B1C6145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23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Discuss decision</a:t>
            </a:r>
            <a:r>
              <a:rPr lang="en-GB" baseline="0" dirty="0"/>
              <a:t>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DADA7-987A-4189-91E7-C1B1C6145FD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77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Students</a:t>
            </a:r>
            <a:r>
              <a:rPr lang="en-GB" baseline="0" dirty="0"/>
              <a:t> produce a flowchart and an algorithm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2DADA7-987A-4189-91E7-C1B1C6145FD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53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10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7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19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64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54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46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29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76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17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69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02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15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n-GB" b="1" dirty="0"/>
              <a:t>Chapter 2 – Conditional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420888"/>
            <a:ext cx="7128792" cy="3024336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By the end of today’s lesson you should be able to:</a:t>
            </a:r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GB" dirty="0"/>
              <a:t>Use IF statements in your programs</a:t>
            </a:r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GB" dirty="0"/>
              <a:t>Choose an appropriate IF statement to use in your code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60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There are also three logical operators you can use to combine tests: AND, OR and NOT.  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The correct C syntax for these is:</a:t>
            </a:r>
          </a:p>
          <a:p>
            <a:pPr marL="0" indent="0">
              <a:buNone/>
            </a:pPr>
            <a:r>
              <a:rPr lang="en-GB" dirty="0"/>
              <a:t> </a:t>
            </a:r>
          </a:p>
          <a:p>
            <a:pPr marL="0" indent="0">
              <a:buNone/>
            </a:pPr>
            <a:r>
              <a:rPr lang="en-GB" sz="2400" dirty="0"/>
              <a:t>AND  	test1  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&amp;&amp;</a:t>
            </a:r>
            <a:r>
              <a:rPr lang="en-GB" sz="2400" dirty="0"/>
              <a:t> test2	True only if test1 AND test2 are true</a:t>
            </a:r>
          </a:p>
          <a:p>
            <a:pPr marL="0" indent="0">
              <a:buNone/>
            </a:pPr>
            <a:r>
              <a:rPr lang="en-GB" sz="2400" dirty="0"/>
              <a:t>OR	test1 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| |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GB" sz="2400" dirty="0"/>
              <a:t>test2	True if test one OR two are true (including both being true)</a:t>
            </a:r>
          </a:p>
          <a:p>
            <a:pPr marL="0" indent="0">
              <a:buNone/>
            </a:pPr>
            <a:r>
              <a:rPr lang="en-GB" sz="2400" dirty="0"/>
              <a:t>NOT	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!</a:t>
            </a:r>
            <a:r>
              <a:rPr lang="en-GB" sz="2400" dirty="0"/>
              <a:t> test1		True only if test1 is false (NOT)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3100" dirty="0"/>
              <a:t>You can chain these conditions together to make more complex conditional tests e.g. </a:t>
            </a:r>
          </a:p>
          <a:p>
            <a:pPr marL="0" indent="0">
              <a:buNone/>
            </a:pPr>
            <a:r>
              <a:rPr lang="en-GB" sz="3100" b="1" dirty="0"/>
              <a:t> </a:t>
            </a:r>
            <a:endParaRPr lang="en-GB" sz="3100" dirty="0"/>
          </a:p>
          <a:p>
            <a:pPr marL="400050" lvl="1" indent="0">
              <a:buNone/>
            </a:pPr>
            <a:r>
              <a:rPr lang="en-GB" sz="3100" b="1" dirty="0"/>
              <a:t>if ( </a:t>
            </a:r>
            <a:r>
              <a:rPr lang="en-GB" sz="3100" b="1" dirty="0" err="1"/>
              <a:t>num</a:t>
            </a:r>
            <a:r>
              <a:rPr lang="en-GB" sz="3100" b="1" dirty="0"/>
              <a:t>&gt;0  &amp;&amp;  </a:t>
            </a:r>
            <a:r>
              <a:rPr lang="en-GB" sz="3100" b="1" dirty="0" err="1"/>
              <a:t>num</a:t>
            </a:r>
            <a:r>
              <a:rPr lang="en-GB" sz="3100" b="1" dirty="0"/>
              <a:t> &lt;=5 )       	</a:t>
            </a:r>
            <a:r>
              <a:rPr lang="en-GB" sz="3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//If </a:t>
            </a:r>
            <a:r>
              <a:rPr lang="en-GB" sz="31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num</a:t>
            </a:r>
            <a:r>
              <a:rPr lang="en-GB" sz="3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is between 1 and 5</a:t>
            </a:r>
            <a:br>
              <a:rPr lang="en-GB" sz="3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en-GB" sz="3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GB" sz="3100" b="1" dirty="0"/>
              <a:t>if (</a:t>
            </a:r>
            <a:r>
              <a:rPr lang="en-GB" sz="3100" b="1" dirty="0" err="1"/>
              <a:t>num</a:t>
            </a:r>
            <a:r>
              <a:rPr lang="en-GB" sz="3100" b="1" dirty="0"/>
              <a:t> ==5 || </a:t>
            </a:r>
            <a:r>
              <a:rPr lang="en-GB" sz="3100" b="1" dirty="0" err="1"/>
              <a:t>num</a:t>
            </a:r>
            <a:r>
              <a:rPr lang="en-GB" sz="3100" b="1" dirty="0"/>
              <a:t> ==0)</a:t>
            </a:r>
            <a:r>
              <a:rPr lang="en-GB" sz="3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//IF </a:t>
            </a:r>
            <a:r>
              <a:rPr lang="en-GB" sz="31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num</a:t>
            </a:r>
            <a:r>
              <a:rPr lang="en-GB" sz="3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is 5 OR </a:t>
            </a:r>
            <a:r>
              <a:rPr lang="en-GB" sz="31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num</a:t>
            </a:r>
            <a:r>
              <a:rPr lang="en-GB" sz="3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is 0</a:t>
            </a:r>
            <a:endParaRPr lang="en-GB" sz="3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GB" sz="3100" dirty="0"/>
              <a:t> </a:t>
            </a:r>
          </a:p>
          <a:p>
            <a:pPr marL="0" indent="0">
              <a:buNone/>
            </a:pPr>
            <a:r>
              <a:rPr lang="en-GB" sz="2400" dirty="0"/>
              <a:t>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57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D325-218F-19AB-9E92-8CD22E54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BC65E17-8E6A-7570-8E01-135C1C892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8640"/>
            <a:ext cx="8515826" cy="5904656"/>
          </a:xfrm>
        </p:spPr>
      </p:pic>
    </p:spTree>
    <p:extLst>
      <p:ext uri="{BB962C8B-B14F-4D97-AF65-F5344CB8AC3E}">
        <p14:creationId xmlns:p14="http://schemas.microsoft.com/office/powerpoint/2010/main" val="117697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5F30-82CA-4FB9-BFBA-E759E2A4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184593D-7231-0198-C5B8-BBE47C13B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73" y="137319"/>
            <a:ext cx="6731453" cy="6583362"/>
          </a:xfrm>
        </p:spPr>
      </p:pic>
    </p:spTree>
    <p:extLst>
      <p:ext uri="{BB962C8B-B14F-4D97-AF65-F5344CB8AC3E}">
        <p14:creationId xmlns:p14="http://schemas.microsoft.com/office/powerpoint/2010/main" val="1075135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91D0-BC7D-4C18-547E-C07D3E2A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/>
              <a:t>rand() </a:t>
            </a:r>
            <a:r>
              <a:rPr lang="en-US" dirty="0"/>
              <a:t>function for random numbers – try </a:t>
            </a:r>
            <a:r>
              <a:rPr lang="en-US"/>
              <a:t>this out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ECB29-2A17-5C59-9794-CFCB1D30B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0232" y="1600200"/>
            <a:ext cx="2483768" cy="514116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Need to use the time library import</a:t>
            </a:r>
          </a:p>
          <a:p>
            <a:endParaRPr lang="en-US" dirty="0"/>
          </a:p>
          <a:p>
            <a:r>
              <a:rPr lang="en-US" b="1" dirty="0" err="1"/>
              <a:t>srand</a:t>
            </a:r>
            <a:r>
              <a:rPr lang="en-US" b="1" dirty="0"/>
              <a:t>()</a:t>
            </a:r>
            <a:r>
              <a:rPr lang="en-US" dirty="0"/>
              <a:t> </a:t>
            </a:r>
            <a:r>
              <a:rPr lang="en-US" dirty="0" err="1"/>
              <a:t>randomises</a:t>
            </a:r>
            <a:r>
              <a:rPr lang="en-US" dirty="0"/>
              <a:t> the random function (otherwise you always get the same number)</a:t>
            </a:r>
            <a:br>
              <a:rPr lang="en-US" dirty="0"/>
            </a:br>
            <a:endParaRPr lang="en-US" dirty="0"/>
          </a:p>
          <a:p>
            <a:r>
              <a:rPr lang="en-US" dirty="0"/>
              <a:t>You call rand() and then specify how many random </a:t>
            </a:r>
            <a:r>
              <a:rPr lang="en-US" dirty="0" err="1"/>
              <a:t>nums</a:t>
            </a:r>
            <a:r>
              <a:rPr lang="en-US" dirty="0"/>
              <a:t> you want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If you wanted the </a:t>
            </a:r>
            <a:r>
              <a:rPr lang="en-US" dirty="0" err="1"/>
              <a:t>nums</a:t>
            </a:r>
            <a:r>
              <a:rPr lang="en-US" dirty="0"/>
              <a:t> 1-100 you would use the first example but add a +1 e.g. </a:t>
            </a:r>
            <a:br>
              <a:rPr lang="en-US" dirty="0"/>
            </a:br>
            <a:r>
              <a:rPr lang="en-US" b="1" dirty="0"/>
              <a:t>rand() % 100+1</a:t>
            </a:r>
            <a:endParaRPr lang="en-GB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6B5474-83C1-EA80-7E95-FBFE1AF4E0AE}"/>
              </a:ext>
            </a:extLst>
          </p:cNvPr>
          <p:cNvGrpSpPr/>
          <p:nvPr/>
        </p:nvGrpSpPr>
        <p:grpSpPr>
          <a:xfrm>
            <a:off x="179512" y="1484783"/>
            <a:ext cx="6480720" cy="4641380"/>
            <a:chOff x="179512" y="1484783"/>
            <a:chExt cx="6048672" cy="42459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584BE1-E324-F654-2AFC-7F581D413C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375" t="17829" r="27950" b="45823"/>
            <a:stretch/>
          </p:blipFill>
          <p:spPr>
            <a:xfrm>
              <a:off x="179512" y="1484783"/>
              <a:ext cx="6048672" cy="259228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E94F66-3240-4752-FDE9-DF74BE648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375" t="66293" r="27950" b="10519"/>
            <a:stretch/>
          </p:blipFill>
          <p:spPr>
            <a:xfrm>
              <a:off x="179512" y="4077072"/>
              <a:ext cx="6048672" cy="1653700"/>
            </a:xfrm>
            <a:prstGeom prst="rect">
              <a:avLst/>
            </a:prstGeom>
          </p:spPr>
        </p:pic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3F8501-E573-F3D9-7F33-93CB9F5B349A}"/>
              </a:ext>
            </a:extLst>
          </p:cNvPr>
          <p:cNvCxnSpPr/>
          <p:nvPr/>
        </p:nvCxnSpPr>
        <p:spPr>
          <a:xfrm flipH="1">
            <a:off x="1979712" y="1916832"/>
            <a:ext cx="4968552" cy="432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2303EA-4845-A990-1222-96F9152FAB7C}"/>
              </a:ext>
            </a:extLst>
          </p:cNvPr>
          <p:cNvCxnSpPr>
            <a:cxnSpLocks/>
          </p:cNvCxnSpPr>
          <p:nvPr/>
        </p:nvCxnSpPr>
        <p:spPr>
          <a:xfrm flipH="1">
            <a:off x="2627784" y="2852936"/>
            <a:ext cx="4392488" cy="850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1330DD-0B25-1EE5-2D13-D68DE55C423F}"/>
              </a:ext>
            </a:extLst>
          </p:cNvPr>
          <p:cNvCxnSpPr>
            <a:cxnSpLocks/>
          </p:cNvCxnSpPr>
          <p:nvPr/>
        </p:nvCxnSpPr>
        <p:spPr>
          <a:xfrm flipH="1">
            <a:off x="6228184" y="4207320"/>
            <a:ext cx="792088" cy="2937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7CB54D-AB14-B5EE-EB93-7DCE16B406DE}"/>
              </a:ext>
            </a:extLst>
          </p:cNvPr>
          <p:cNvCxnSpPr>
            <a:cxnSpLocks/>
          </p:cNvCxnSpPr>
          <p:nvPr/>
        </p:nvCxnSpPr>
        <p:spPr>
          <a:xfrm flipH="1">
            <a:off x="6012160" y="4207320"/>
            <a:ext cx="1008112" cy="9089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4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Nested IFs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‘Nesting’ = when one control statement is inside another e.g. an IF inside an IF or an IF inside a loop</a:t>
            </a:r>
            <a:br>
              <a:rPr lang="en-GB" dirty="0"/>
            </a:br>
            <a:endParaRPr lang="en-GB" dirty="0"/>
          </a:p>
          <a:p>
            <a:r>
              <a:rPr lang="en-GB" dirty="0"/>
              <a:t>Sometimes it can be more efficient to nest your IFs and loops so that certain statements are dependent on another running e.g. we only want a path in a program to be followed IF a previous decision is true</a:t>
            </a:r>
            <a:br>
              <a:rPr lang="en-GB" dirty="0"/>
            </a:br>
            <a:endParaRPr lang="en-GB" dirty="0"/>
          </a:p>
          <a:p>
            <a:r>
              <a:rPr lang="en-GB" dirty="0"/>
              <a:t>IF a student is 15 or over</a:t>
            </a:r>
          </a:p>
          <a:p>
            <a:pPr lvl="1"/>
            <a:r>
              <a:rPr lang="en-GB" dirty="0"/>
              <a:t>Only then check IF student has got at least six GCSEs at grade C/ 4 or above (e.g. meets the BHASVIC entry </a:t>
            </a:r>
            <a:r>
              <a:rPr lang="en-GB" dirty="0" err="1"/>
              <a:t>reqs</a:t>
            </a:r>
            <a:r>
              <a:rPr lang="en-GB" dirty="0"/>
              <a:t>):</a:t>
            </a:r>
          </a:p>
          <a:p>
            <a:pPr lvl="2"/>
            <a:r>
              <a:rPr lang="en-GB" dirty="0"/>
              <a:t>And only then IF they have at least a 6/ B in Maths they can enrol on the Computer Science A Level course</a:t>
            </a:r>
          </a:p>
        </p:txBody>
      </p:sp>
    </p:spTree>
    <p:extLst>
      <p:ext uri="{BB962C8B-B14F-4D97-AF65-F5344CB8AC3E}">
        <p14:creationId xmlns:p14="http://schemas.microsoft.com/office/powerpoint/2010/main" val="316414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047B54F-A462-C2FC-5BB9-C7EAE5387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89" y="404664"/>
            <a:ext cx="8371511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52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What is a conditional statement?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IFs and CASE statements are conditional lines of code – i.e. a certain pathway through code will be taken depending on the condition(s) of a variable or set of values.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Sometimes there may only be one condition, sometimes there may be several e.g. 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‘IF snooze = pressed, I’ll be late for College, otherwise I won’t’. 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‘IF I get &gt;70 I’ll get a B, IF I get &gt;80 I’ll get an A, otherwise I’ll re-sit’.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We also often use these for menu type systems when we want a person to choose from a set of options, each of which might jump to a particular section of code/ a different subroutine. </a:t>
            </a:r>
          </a:p>
          <a:p>
            <a:pPr marL="0" indent="0">
              <a:buNone/>
            </a:pPr>
            <a:r>
              <a:rPr lang="en-GB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7823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8C15-FC18-AA88-85A4-E82F69ED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236831-C4AB-B19A-3A82-535D095A2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" y="116632"/>
            <a:ext cx="9078075" cy="6192688"/>
          </a:xfrm>
        </p:spPr>
      </p:pic>
    </p:spTree>
    <p:extLst>
      <p:ext uri="{BB962C8B-B14F-4D97-AF65-F5344CB8AC3E}">
        <p14:creationId xmlns:p14="http://schemas.microsoft.com/office/powerpoint/2010/main" val="796077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C589-C706-6E39-407B-10D28896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1A3BBC9-3215-A2E6-9AB9-89757323F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188640"/>
            <a:ext cx="8801067" cy="6120680"/>
          </a:xfrm>
        </p:spPr>
      </p:pic>
    </p:spTree>
    <p:extLst>
      <p:ext uri="{BB962C8B-B14F-4D97-AF65-F5344CB8AC3E}">
        <p14:creationId xmlns:p14="http://schemas.microsoft.com/office/powerpoint/2010/main" val="310286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90C4-C9B8-D92D-5701-36395FBA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32023573-D719-6762-5EF5-349AF745E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3" y="274638"/>
            <a:ext cx="8830553" cy="6009118"/>
          </a:xfrm>
        </p:spPr>
      </p:pic>
    </p:spTree>
    <p:extLst>
      <p:ext uri="{BB962C8B-B14F-4D97-AF65-F5344CB8AC3E}">
        <p14:creationId xmlns:p14="http://schemas.microsoft.com/office/powerpoint/2010/main" val="124230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A570-8A67-19A5-786A-D7513C71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886582-874E-3587-0F58-0F566B931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8849296" cy="6336704"/>
          </a:xfrm>
        </p:spPr>
      </p:pic>
    </p:spTree>
    <p:extLst>
      <p:ext uri="{BB962C8B-B14F-4D97-AF65-F5344CB8AC3E}">
        <p14:creationId xmlns:p14="http://schemas.microsoft.com/office/powerpoint/2010/main" val="245539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u="sng" dirty="0"/>
              <a:t>Relational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4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The following are the </a:t>
            </a:r>
            <a:r>
              <a:rPr lang="en-GB" sz="24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relational operators</a:t>
            </a:r>
            <a:r>
              <a:rPr lang="en-GB" sz="24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 for use with IF statements (and many others you will use in C).</a:t>
            </a:r>
            <a:br>
              <a:rPr lang="en-GB" sz="2400" dirty="0">
                <a:latin typeface="Calibri" pitchFamily="34" charset="0"/>
                <a:ea typeface="Times New Roman" pitchFamily="18" charset="0"/>
                <a:cs typeface="Calibri" pitchFamily="34" charset="0"/>
              </a:rPr>
            </a:br>
            <a:endParaRPr lang="en-GB" sz="2400" dirty="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marL="0" lvl="0" indent="0">
              <a:buNone/>
            </a:pPr>
            <a:r>
              <a:rPr lang="en-GB" sz="24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These compare two or more values against each other e.g.</a:t>
            </a:r>
            <a:br>
              <a:rPr lang="en-GB" sz="2400" dirty="0">
                <a:latin typeface="Calibri" pitchFamily="34" charset="0"/>
                <a:ea typeface="Times New Roman" pitchFamily="18" charset="0"/>
                <a:cs typeface="Calibri" pitchFamily="34" charset="0"/>
              </a:rPr>
            </a:br>
            <a:br>
              <a:rPr lang="en-GB" sz="1600" dirty="0">
                <a:latin typeface="Calibri" pitchFamily="34" charset="0"/>
                <a:ea typeface="Times New Roman" pitchFamily="18" charset="0"/>
                <a:cs typeface="Calibri" pitchFamily="34" charset="0"/>
              </a:rPr>
            </a:br>
            <a:endParaRPr lang="en-GB" sz="3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GB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04751"/>
              </p:ext>
            </p:extLst>
          </p:nvPr>
        </p:nvGraphicFramePr>
        <p:xfrm>
          <a:off x="827584" y="3429867"/>
          <a:ext cx="7776864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5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1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Operator</a:t>
                      </a:r>
                      <a:endParaRPr lang="en-GB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b="1" dirty="0">
                          <a:effectLst/>
                        </a:rPr>
                        <a:t>Meaning</a:t>
                      </a:r>
                      <a:endParaRPr lang="en-GB" sz="24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x &lt; y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True IF x is </a:t>
                      </a:r>
                      <a:r>
                        <a:rPr lang="en-GB" sz="2400" i="1" dirty="0">
                          <a:effectLst/>
                        </a:rPr>
                        <a:t>less than </a:t>
                      </a:r>
                      <a:r>
                        <a:rPr lang="en-GB" sz="2400" dirty="0">
                          <a:effectLst/>
                        </a:rPr>
                        <a:t>y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x &gt; y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True IF x is </a:t>
                      </a:r>
                      <a:r>
                        <a:rPr lang="en-GB" sz="2400" i="1" dirty="0">
                          <a:effectLst/>
                        </a:rPr>
                        <a:t>greater than </a:t>
                      </a:r>
                      <a:r>
                        <a:rPr lang="en-GB" sz="2400" dirty="0">
                          <a:effectLst/>
                        </a:rPr>
                        <a:t>y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x &lt;= y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True IF x is </a:t>
                      </a:r>
                      <a:r>
                        <a:rPr lang="en-GB" sz="2400" i="1" dirty="0">
                          <a:effectLst/>
                        </a:rPr>
                        <a:t>less than or equal to </a:t>
                      </a:r>
                      <a:r>
                        <a:rPr lang="en-GB" sz="2400" dirty="0">
                          <a:effectLst/>
                        </a:rPr>
                        <a:t>y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x &gt;= y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True IF x is </a:t>
                      </a:r>
                      <a:r>
                        <a:rPr lang="en-GB" sz="2400" i="1" dirty="0">
                          <a:effectLst/>
                        </a:rPr>
                        <a:t>greater than or equal to </a:t>
                      </a:r>
                      <a:r>
                        <a:rPr lang="en-GB" sz="2400" dirty="0">
                          <a:effectLst/>
                        </a:rPr>
                        <a:t>y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>
                          <a:effectLst/>
                        </a:rPr>
                        <a:t>x != y</a:t>
                      </a:r>
                      <a:endParaRPr lang="en-GB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True IF x is </a:t>
                      </a:r>
                      <a:r>
                        <a:rPr lang="en-GB" sz="2400" i="1" dirty="0">
                          <a:effectLst/>
                        </a:rPr>
                        <a:t>not equal </a:t>
                      </a:r>
                      <a:r>
                        <a:rPr lang="en-GB" sz="2400" dirty="0">
                          <a:effectLst/>
                        </a:rPr>
                        <a:t>to y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x </a:t>
                      </a:r>
                      <a:r>
                        <a:rPr lang="en-GB" sz="2400" b="1" dirty="0">
                          <a:effectLst/>
                        </a:rPr>
                        <a:t>==</a:t>
                      </a:r>
                      <a:r>
                        <a:rPr lang="en-GB" sz="2400" dirty="0">
                          <a:effectLst/>
                        </a:rPr>
                        <a:t> y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True IF x is </a:t>
                      </a:r>
                      <a:r>
                        <a:rPr lang="en-GB" sz="2400" i="1" dirty="0">
                          <a:effectLst/>
                        </a:rPr>
                        <a:t>equal to </a:t>
                      </a:r>
                      <a:r>
                        <a:rPr lang="en-GB" sz="2400" dirty="0">
                          <a:effectLst/>
                        </a:rPr>
                        <a:t>y</a:t>
                      </a:r>
                      <a:endParaRPr lang="en-GB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23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u="sng" dirty="0"/>
              <a:t>Conditional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When using the equals operator make sure you use two equals signs (==) or the compiler will think you are creating an assignment statement for a variable e.g.: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Using two equals signs is a   </a:t>
            </a:r>
            <a:r>
              <a:rPr lang="en-GB" b="1" dirty="0"/>
              <a:t>comparison/ conditional statement </a:t>
            </a:r>
            <a:r>
              <a:rPr lang="en-GB" dirty="0"/>
              <a:t>e.g.</a:t>
            </a:r>
            <a:r>
              <a:rPr lang="en-GB" b="1" dirty="0"/>
              <a:t>  if (age == 18)</a:t>
            </a:r>
            <a:r>
              <a:rPr lang="en-GB" dirty="0"/>
              <a:t>  this means you’re using equals as a </a:t>
            </a:r>
            <a:r>
              <a:rPr lang="en-GB" b="1" dirty="0"/>
              <a:t>relational operator</a:t>
            </a:r>
            <a:br>
              <a:rPr lang="en-GB" b="1" dirty="0"/>
            </a:br>
            <a:endParaRPr lang="en-GB" b="1" i="1" dirty="0"/>
          </a:p>
          <a:p>
            <a:pPr lvl="1"/>
            <a:r>
              <a:rPr lang="en-GB" dirty="0"/>
              <a:t>If we used </a:t>
            </a:r>
            <a:r>
              <a:rPr lang="en-GB" b="1" dirty="0"/>
              <a:t>age = 18</a:t>
            </a:r>
            <a:r>
              <a:rPr lang="en-GB" dirty="0"/>
              <a:t> this would be an </a:t>
            </a:r>
            <a:r>
              <a:rPr lang="en-GB" b="1" dirty="0"/>
              <a:t>assignment statement</a:t>
            </a:r>
            <a:r>
              <a:rPr lang="en-GB" dirty="0"/>
              <a:t> and would store the value 18 in the variable age</a:t>
            </a:r>
            <a:endParaRPr lang="en-GB" b="1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29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95686C1435C4CA72EDF27113A9710" ma:contentTypeVersion="34" ma:contentTypeDescription="Create a new document." ma:contentTypeScope="" ma:versionID="248985e5efc717a7b0a3c4047499a913">
  <xsd:schema xmlns:xsd="http://www.w3.org/2001/XMLSchema" xmlns:xs="http://www.w3.org/2001/XMLSchema" xmlns:p="http://schemas.microsoft.com/office/2006/metadata/properties" xmlns:ns2="23f781cc-1149-48aa-9162-512ac604eafb" xmlns:ns3="5a66a50f-8079-4b93-bf09-bc3953aaa380" targetNamespace="http://schemas.microsoft.com/office/2006/metadata/properties" ma:root="true" ma:fieldsID="f56b589be3f7890abea3659d012ae3fb" ns2:_="" ns3:_="">
    <xsd:import namespace="23f781cc-1149-48aa-9162-512ac604eafb"/>
    <xsd:import namespace="5a66a50f-8079-4b93-bf09-bc3953aaa380"/>
    <xsd:element name="properties">
      <xsd:complexType>
        <xsd:sequence>
          <xsd:element name="documentManagement">
            <xsd:complexType>
              <xsd:all>
                <xsd:element ref="ns2:a4192ee6d54140328fc41e0605e7b5ff" minOccurs="0"/>
                <xsd:element ref="ns2:TaxCatchAll" minOccurs="0"/>
                <xsd:element ref="ns2:afee2ebe049d4eab858650b9fc7db37d" minOccurs="0"/>
                <xsd:element ref="ns2:g219ec798fed4145bddb1974ae6f7c09" minOccurs="0"/>
                <xsd:element ref="ns2:j6c87223aaad4fc7897588eb4d958691" minOccurs="0"/>
                <xsd:element ref="ns2:hc0cac3120ab4e44b5e113c8b836247e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2:SharedWithUsers" minOccurs="0"/>
                <xsd:element ref="ns2:SharedWithDetail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781cc-1149-48aa-9162-512ac604eafb" elementFormDefault="qualified">
    <xsd:import namespace="http://schemas.microsoft.com/office/2006/documentManagement/types"/>
    <xsd:import namespace="http://schemas.microsoft.com/office/infopath/2007/PartnerControls"/>
    <xsd:element name="a4192ee6d54140328fc41e0605e7b5ff" ma:index="9" nillable="true" ma:taxonomy="true" ma:internalName="a4192ee6d54140328fc41e0605e7b5ff" ma:taxonomyFieldName="Topic" ma:displayName="Topic" ma:fieldId="{a4192ee6-d541-4032-8fc4-1e0605e7b5ff}" ma:sspId="ee8a0f17-d68e-4b2e-8396-6319c239116c" ma:termSetId="158c3c6c-aa2c-4520-8b84-b09d2f3d79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1967b18c-6420-40af-9996-808e77a17ccb}" ma:internalName="TaxCatchAll" ma:showField="CatchAllData" ma:web="23f781cc-1149-48aa-9162-512ac604ea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fee2ebe049d4eab858650b9fc7db37d" ma:index="12" nillable="true" ma:taxonomy="true" ma:internalName="afee2ebe049d4eab858650b9fc7db37d" ma:taxonomyFieldName="Staff_x0020_Category" ma:displayName="Staff Category" ma:fieldId="{afee2ebe-049d-4eab-8586-50b9fc7db37d}" ma:sspId="ee8a0f17-d68e-4b2e-8396-6319c239116c" ma:termSetId="1d256c44-d225-43d3-b197-8be199fc519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219ec798fed4145bddb1974ae6f7c09" ma:index="14" nillable="true" ma:taxonomy="true" ma:internalName="g219ec798fed4145bddb1974ae6f7c09" ma:taxonomyFieldName="Exam_x0020_Board" ma:displayName="Exam Board" ma:fieldId="{0219ec79-8fed-4145-bddb-1974ae6f7c09}" ma:sspId="ee8a0f17-d68e-4b2e-8396-6319c239116c" ma:termSetId="ef6a95a5-b1b4-422a-adf3-10d3e708ce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6c87223aaad4fc7897588eb4d958691" ma:index="16" nillable="true" ma:taxonomy="true" ma:internalName="j6c87223aaad4fc7897588eb4d958691" ma:taxonomyFieldName="Week" ma:displayName="Week" ma:fieldId="{36c87223-aaad-4fc7-8975-88eb4d958691}" ma:sspId="ee8a0f17-d68e-4b2e-8396-6319c239116c" ma:termSetId="7b8033a3-3c9d-4426-a1fb-da4e79f7f48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c0cac3120ab4e44b5e113c8b836247e" ma:index="18" nillable="true" ma:taxonomy="true" ma:internalName="hc0cac3120ab4e44b5e113c8b836247e" ma:taxonomyFieldName="Term" ma:displayName="Term" ma:fieldId="{1c0cac31-20ab-4e44-b5e1-13c8b836247e}" ma:sspId="ee8a0f17-d68e-4b2e-8396-6319c239116c" ma:termSetId="2f8a93a3-12a4-41b2-b51f-de418ffdc80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9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20" nillable="true" ma:displayName="Key Stage" ma:internalName="Key_x0020_Stage">
      <xsd:simpleType>
        <xsd:restriction base="dms:Text"/>
      </xsd:simpleType>
    </xsd:element>
    <xsd:element name="Year" ma:index="21" nillable="true" ma:displayName="Year" ma:internalName="Year">
      <xsd:simpleType>
        <xsd:restriction base="dms:Text"/>
      </xsd:simpleType>
    </xsd:element>
    <xsd:element name="Lesson" ma:index="22" nillable="true" ma:displayName="Lesson" ma:internalName="Lesson">
      <xsd:simpleType>
        <xsd:restriction base="dms:Text"/>
      </xsd:simpleType>
    </xsd:element>
    <xsd:element name="CustomTags" ma:index="23" nillable="true" ma:displayName="Custom Tags" ma:internalName="Custom_x0020_Tags">
      <xsd:simpleType>
        <xsd:restriction base="dms:Text"/>
      </xsd:simpleType>
    </xsd:element>
    <xsd:element name="CurriculumSubject" ma:index="24" nillable="true" ma:displayName="Curriculum Subject" ma:default="Computer Science" ma:internalName="Curriculum_x0020_Subject">
      <xsd:simpleType>
        <xsd:restriction base="dms:Text"/>
      </xsd:simpleType>
    </xsd:element>
    <xsd:element name="SharedWithUsers" ma:index="3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66a50f-8079-4b93-bf09-bc3953aaa3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2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3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3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38" nillable="true" ma:taxonomy="true" ma:internalName="lcf76f155ced4ddcb4097134ff3c332f" ma:taxonomyFieldName="MediaServiceImageTags" ma:displayName="Image Tags" ma:readOnly="false" ma:fieldId="{5cf76f15-5ced-4ddc-b409-7134ff3c332f}" ma:taxonomyMulti="true" ma:sspId="ee8a0f17-d68e-4b2e-8396-6319c23911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4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F97368-96A4-4BDF-9CF3-1D3EB210EF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675429-B041-407C-9801-D96A2D5A3D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f781cc-1149-48aa-9162-512ac604eafb"/>
    <ds:schemaRef ds:uri="5a66a50f-8079-4b93-bf09-bc3953aaa3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728</Words>
  <Application>Microsoft Office PowerPoint</Application>
  <PresentationFormat>On-screen Show (4:3)</PresentationFormat>
  <Paragraphs>63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Chapter 2 – Conditional Statements</vt:lpstr>
      <vt:lpstr>PowerPoint Presentation</vt:lpstr>
      <vt:lpstr>What is a conditional statement?</vt:lpstr>
      <vt:lpstr>PowerPoint Presentation</vt:lpstr>
      <vt:lpstr>PowerPoint Presentation</vt:lpstr>
      <vt:lpstr>PowerPoint Presentation</vt:lpstr>
      <vt:lpstr>PowerPoint Presentation</vt:lpstr>
      <vt:lpstr>Relational Operators</vt:lpstr>
      <vt:lpstr>Conditional Rules</vt:lpstr>
      <vt:lpstr>Logical Operators</vt:lpstr>
      <vt:lpstr>PowerPoint Presentation</vt:lpstr>
      <vt:lpstr>PowerPoint Presentation</vt:lpstr>
      <vt:lpstr>The rand() function for random numbers – try this out</vt:lpstr>
      <vt:lpstr>Nested IFs</vt:lpstr>
    </vt:vector>
  </TitlesOfParts>
  <Company>BHASVIC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– Intro to C</dc:title>
  <dc:creator>USER</dc:creator>
  <cp:lastModifiedBy>Jack Griffiths</cp:lastModifiedBy>
  <cp:revision>83</cp:revision>
  <dcterms:created xsi:type="dcterms:W3CDTF">2011-09-13T14:30:53Z</dcterms:created>
  <dcterms:modified xsi:type="dcterms:W3CDTF">2024-07-01T06:57:08Z</dcterms:modified>
</cp:coreProperties>
</file>