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59" r:id="rId5"/>
    <p:sldId id="268" r:id="rId6"/>
    <p:sldId id="260" r:id="rId7"/>
    <p:sldId id="269" r:id="rId8"/>
    <p:sldId id="262" r:id="rId9"/>
    <p:sldId id="270" r:id="rId10"/>
    <p:sldId id="263" r:id="rId11"/>
    <p:sldId id="271" r:id="rId12"/>
    <p:sldId id="266" r:id="rId13"/>
    <p:sldId id="273" r:id="rId14"/>
    <p:sldId id="267"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3E5987-5488-4218-BEDE-86945997CD88}" v="21" dt="2024-06-28T07:30:09.5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Griffiths" userId="1c57746c-d55f-46ec-a6b0-f12b15460f68" providerId="ADAL" clId="{723E5987-5488-4218-BEDE-86945997CD88}"/>
    <pc:docChg chg="undo custSel addSld delSld modSld sldOrd">
      <pc:chgData name="Jack Griffiths" userId="1c57746c-d55f-46ec-a6b0-f12b15460f68" providerId="ADAL" clId="{723E5987-5488-4218-BEDE-86945997CD88}" dt="2024-06-28T07:30:26.826" v="672" actId="12"/>
      <pc:docMkLst>
        <pc:docMk/>
      </pc:docMkLst>
      <pc:sldChg chg="delSp modSp mod modClrScheme chgLayout">
        <pc:chgData name="Jack Griffiths" userId="1c57746c-d55f-46ec-a6b0-f12b15460f68" providerId="ADAL" clId="{723E5987-5488-4218-BEDE-86945997CD88}" dt="2024-06-25T08:37:48.222" v="37" actId="478"/>
        <pc:sldMkLst>
          <pc:docMk/>
          <pc:sldMk cId="1006522462" sldId="256"/>
        </pc:sldMkLst>
        <pc:spChg chg="mod ord">
          <ac:chgData name="Jack Griffiths" userId="1c57746c-d55f-46ec-a6b0-f12b15460f68" providerId="ADAL" clId="{723E5987-5488-4218-BEDE-86945997CD88}" dt="2024-06-25T08:37:46.173" v="36" actId="700"/>
          <ac:spMkLst>
            <pc:docMk/>
            <pc:sldMk cId="1006522462" sldId="256"/>
            <ac:spMk id="2" creationId="{3BDA2807-2C7C-9C44-5D2A-CDF515EE099B}"/>
          </ac:spMkLst>
        </pc:spChg>
        <pc:spChg chg="del mod ord">
          <ac:chgData name="Jack Griffiths" userId="1c57746c-d55f-46ec-a6b0-f12b15460f68" providerId="ADAL" clId="{723E5987-5488-4218-BEDE-86945997CD88}" dt="2024-06-25T08:37:48.222" v="37" actId="478"/>
          <ac:spMkLst>
            <pc:docMk/>
            <pc:sldMk cId="1006522462" sldId="256"/>
            <ac:spMk id="3" creationId="{C2324218-2D8A-540C-CE64-6812965EE2BF}"/>
          </ac:spMkLst>
        </pc:spChg>
      </pc:sldChg>
      <pc:sldChg chg="addSp delSp modSp mod">
        <pc:chgData name="Jack Griffiths" userId="1c57746c-d55f-46ec-a6b0-f12b15460f68" providerId="ADAL" clId="{723E5987-5488-4218-BEDE-86945997CD88}" dt="2024-06-25T08:37:40.887" v="35"/>
        <pc:sldMkLst>
          <pc:docMk/>
          <pc:sldMk cId="285743770" sldId="257"/>
        </pc:sldMkLst>
        <pc:spChg chg="mod">
          <ac:chgData name="Jack Griffiths" userId="1c57746c-d55f-46ec-a6b0-f12b15460f68" providerId="ADAL" clId="{723E5987-5488-4218-BEDE-86945997CD88}" dt="2024-06-25T08:37:40.887" v="35"/>
          <ac:spMkLst>
            <pc:docMk/>
            <pc:sldMk cId="285743770" sldId="257"/>
            <ac:spMk id="2" creationId="{04458A70-0291-54D1-D040-52B973536B2C}"/>
          </ac:spMkLst>
        </pc:spChg>
        <pc:spChg chg="add del">
          <ac:chgData name="Jack Griffiths" userId="1c57746c-d55f-46ec-a6b0-f12b15460f68" providerId="ADAL" clId="{723E5987-5488-4218-BEDE-86945997CD88}" dt="2024-06-18T09:35:27.131" v="2" actId="478"/>
          <ac:spMkLst>
            <pc:docMk/>
            <pc:sldMk cId="285743770" sldId="257"/>
            <ac:spMk id="13" creationId="{4A52A321-9437-EA02-8A32-733419AC7932}"/>
          </ac:spMkLst>
        </pc:spChg>
        <pc:graphicFrameChg chg="mod modGraphic">
          <ac:chgData name="Jack Griffiths" userId="1c57746c-d55f-46ec-a6b0-f12b15460f68" providerId="ADAL" clId="{723E5987-5488-4218-BEDE-86945997CD88}" dt="2024-06-18T09:37:23.682" v="8" actId="14100"/>
          <ac:graphicFrameMkLst>
            <pc:docMk/>
            <pc:sldMk cId="285743770" sldId="257"/>
            <ac:graphicFrameMk id="7" creationId="{2085F5E2-FDE6-033D-9E5F-361A90E0EA18}"/>
          </ac:graphicFrameMkLst>
        </pc:graphicFrameChg>
        <pc:picChg chg="del">
          <ac:chgData name="Jack Griffiths" userId="1c57746c-d55f-46ec-a6b0-f12b15460f68" providerId="ADAL" clId="{723E5987-5488-4218-BEDE-86945997CD88}" dt="2024-06-18T09:35:24.221" v="0" actId="478"/>
          <ac:picMkLst>
            <pc:docMk/>
            <pc:sldMk cId="285743770" sldId="257"/>
            <ac:picMk id="12" creationId="{F4DD543C-DED1-2884-6C68-8F73CE4BC0E3}"/>
          </ac:picMkLst>
        </pc:picChg>
        <pc:picChg chg="add mod modCrop">
          <ac:chgData name="Jack Griffiths" userId="1c57746c-d55f-46ec-a6b0-f12b15460f68" providerId="ADAL" clId="{723E5987-5488-4218-BEDE-86945997CD88}" dt="2024-06-18T09:37:19.138" v="6" actId="1076"/>
          <ac:picMkLst>
            <pc:docMk/>
            <pc:sldMk cId="285743770" sldId="257"/>
            <ac:picMk id="15" creationId="{664A1205-4509-847C-5B0A-89DC91576734}"/>
          </ac:picMkLst>
        </pc:picChg>
      </pc:sldChg>
      <pc:sldChg chg="addSp delSp modSp mod">
        <pc:chgData name="Jack Griffiths" userId="1c57746c-d55f-46ec-a6b0-f12b15460f68" providerId="ADAL" clId="{723E5987-5488-4218-BEDE-86945997CD88}" dt="2024-06-26T12:59:35.280" v="41" actId="14100"/>
        <pc:sldMkLst>
          <pc:docMk/>
          <pc:sldMk cId="2308492581" sldId="258"/>
        </pc:sldMkLst>
        <pc:spChg chg="mod">
          <ac:chgData name="Jack Griffiths" userId="1c57746c-d55f-46ec-a6b0-f12b15460f68" providerId="ADAL" clId="{723E5987-5488-4218-BEDE-86945997CD88}" dt="2024-06-25T08:37:40.887" v="35"/>
          <ac:spMkLst>
            <pc:docMk/>
            <pc:sldMk cId="2308492581" sldId="258"/>
            <ac:spMk id="2" creationId="{04458A70-0291-54D1-D040-52B973536B2C}"/>
          </ac:spMkLst>
        </pc:spChg>
        <pc:graphicFrameChg chg="mod modGraphic">
          <ac:chgData name="Jack Griffiths" userId="1c57746c-d55f-46ec-a6b0-f12b15460f68" providerId="ADAL" clId="{723E5987-5488-4218-BEDE-86945997CD88}" dt="2024-06-26T12:59:35.280" v="41" actId="14100"/>
          <ac:graphicFrameMkLst>
            <pc:docMk/>
            <pc:sldMk cId="2308492581" sldId="258"/>
            <ac:graphicFrameMk id="7" creationId="{2085F5E2-FDE6-033D-9E5F-361A90E0EA18}"/>
          </ac:graphicFrameMkLst>
        </pc:graphicFrameChg>
        <pc:picChg chg="del">
          <ac:chgData name="Jack Griffiths" userId="1c57746c-d55f-46ec-a6b0-f12b15460f68" providerId="ADAL" clId="{723E5987-5488-4218-BEDE-86945997CD88}" dt="2024-06-18T09:37:29.125" v="9" actId="478"/>
          <ac:picMkLst>
            <pc:docMk/>
            <pc:sldMk cId="2308492581" sldId="258"/>
            <ac:picMk id="8" creationId="{053AFE2A-72FC-9EF0-5CBD-65FDF46CF13A}"/>
          </ac:picMkLst>
        </pc:picChg>
        <pc:picChg chg="add mod">
          <ac:chgData name="Jack Griffiths" userId="1c57746c-d55f-46ec-a6b0-f12b15460f68" providerId="ADAL" clId="{723E5987-5488-4218-BEDE-86945997CD88}" dt="2024-06-18T09:37:35.279" v="12" actId="1076"/>
          <ac:picMkLst>
            <pc:docMk/>
            <pc:sldMk cId="2308492581" sldId="258"/>
            <ac:picMk id="9" creationId="{3AFEAB33-1DDA-6D9D-FD8F-8C81F991AD3F}"/>
          </ac:picMkLst>
        </pc:picChg>
      </pc:sldChg>
      <pc:sldChg chg="addSp delSp modSp mod">
        <pc:chgData name="Jack Griffiths" userId="1c57746c-d55f-46ec-a6b0-f12b15460f68" providerId="ADAL" clId="{723E5987-5488-4218-BEDE-86945997CD88}" dt="2024-06-27T06:47:58.906" v="385" actId="20577"/>
        <pc:sldMkLst>
          <pc:docMk/>
          <pc:sldMk cId="861955314" sldId="259"/>
        </pc:sldMkLst>
        <pc:spChg chg="mod">
          <ac:chgData name="Jack Griffiths" userId="1c57746c-d55f-46ec-a6b0-f12b15460f68" providerId="ADAL" clId="{723E5987-5488-4218-BEDE-86945997CD88}" dt="2024-06-25T08:37:40.887" v="35"/>
          <ac:spMkLst>
            <pc:docMk/>
            <pc:sldMk cId="861955314" sldId="259"/>
            <ac:spMk id="2" creationId="{04458A70-0291-54D1-D040-52B973536B2C}"/>
          </ac:spMkLst>
        </pc:spChg>
        <pc:graphicFrameChg chg="mod modGraphic">
          <ac:chgData name="Jack Griffiths" userId="1c57746c-d55f-46ec-a6b0-f12b15460f68" providerId="ADAL" clId="{723E5987-5488-4218-BEDE-86945997CD88}" dt="2024-06-27T06:47:58.906" v="385" actId="20577"/>
          <ac:graphicFrameMkLst>
            <pc:docMk/>
            <pc:sldMk cId="861955314" sldId="259"/>
            <ac:graphicFrameMk id="7" creationId="{2085F5E2-FDE6-033D-9E5F-361A90E0EA18}"/>
          </ac:graphicFrameMkLst>
        </pc:graphicFrameChg>
        <pc:picChg chg="del">
          <ac:chgData name="Jack Griffiths" userId="1c57746c-d55f-46ec-a6b0-f12b15460f68" providerId="ADAL" clId="{723E5987-5488-4218-BEDE-86945997CD88}" dt="2024-06-18T09:37:38.283" v="13" actId="478"/>
          <ac:picMkLst>
            <pc:docMk/>
            <pc:sldMk cId="861955314" sldId="259"/>
            <ac:picMk id="6" creationId="{02AC8694-99D9-ED53-FAB5-378DAE349E02}"/>
          </ac:picMkLst>
        </pc:picChg>
        <pc:picChg chg="add mod">
          <ac:chgData name="Jack Griffiths" userId="1c57746c-d55f-46ec-a6b0-f12b15460f68" providerId="ADAL" clId="{723E5987-5488-4218-BEDE-86945997CD88}" dt="2024-06-18T09:37:47.150" v="15" actId="14100"/>
          <ac:picMkLst>
            <pc:docMk/>
            <pc:sldMk cId="861955314" sldId="259"/>
            <ac:picMk id="8" creationId="{18F89B7F-EC78-BBAA-F8DE-F674123CFBFA}"/>
          </ac:picMkLst>
        </pc:picChg>
      </pc:sldChg>
      <pc:sldChg chg="addSp delSp modSp mod">
        <pc:chgData name="Jack Griffiths" userId="1c57746c-d55f-46ec-a6b0-f12b15460f68" providerId="ADAL" clId="{723E5987-5488-4218-BEDE-86945997CD88}" dt="2024-06-27T10:27:55.326" v="556" actId="403"/>
        <pc:sldMkLst>
          <pc:docMk/>
          <pc:sldMk cId="2044224033" sldId="260"/>
        </pc:sldMkLst>
        <pc:spChg chg="mod">
          <ac:chgData name="Jack Griffiths" userId="1c57746c-d55f-46ec-a6b0-f12b15460f68" providerId="ADAL" clId="{723E5987-5488-4218-BEDE-86945997CD88}" dt="2024-06-25T08:37:40.887" v="35"/>
          <ac:spMkLst>
            <pc:docMk/>
            <pc:sldMk cId="2044224033" sldId="260"/>
            <ac:spMk id="2" creationId="{04458A70-0291-54D1-D040-52B973536B2C}"/>
          </ac:spMkLst>
        </pc:spChg>
        <pc:graphicFrameChg chg="del">
          <ac:chgData name="Jack Griffiths" userId="1c57746c-d55f-46ec-a6b0-f12b15460f68" providerId="ADAL" clId="{723E5987-5488-4218-BEDE-86945997CD88}" dt="2024-06-25T08:38:01.737" v="38" actId="478"/>
          <ac:graphicFrameMkLst>
            <pc:docMk/>
            <pc:sldMk cId="2044224033" sldId="260"/>
            <ac:graphicFrameMk id="6" creationId="{AD21565D-3679-20F6-9423-A1B5F19086D4}"/>
          </ac:graphicFrameMkLst>
        </pc:graphicFrameChg>
        <pc:graphicFrameChg chg="mod modGraphic">
          <ac:chgData name="Jack Griffiths" userId="1c57746c-d55f-46ec-a6b0-f12b15460f68" providerId="ADAL" clId="{723E5987-5488-4218-BEDE-86945997CD88}" dt="2024-06-27T10:27:55.326" v="556" actId="403"/>
          <ac:graphicFrameMkLst>
            <pc:docMk/>
            <pc:sldMk cId="2044224033" sldId="260"/>
            <ac:graphicFrameMk id="7" creationId="{2085F5E2-FDE6-033D-9E5F-361A90E0EA18}"/>
          </ac:graphicFrameMkLst>
        </pc:graphicFrameChg>
        <pc:picChg chg="del">
          <ac:chgData name="Jack Griffiths" userId="1c57746c-d55f-46ec-a6b0-f12b15460f68" providerId="ADAL" clId="{723E5987-5488-4218-BEDE-86945997CD88}" dt="2024-06-18T09:38:06.949" v="19" actId="478"/>
          <ac:picMkLst>
            <pc:docMk/>
            <pc:sldMk cId="2044224033" sldId="260"/>
            <ac:picMk id="10" creationId="{9D052B5D-A7D7-133A-403D-CCD84A0FC1F8}"/>
          </ac:picMkLst>
        </pc:picChg>
        <pc:picChg chg="add mod">
          <ac:chgData name="Jack Griffiths" userId="1c57746c-d55f-46ec-a6b0-f12b15460f68" providerId="ADAL" clId="{723E5987-5488-4218-BEDE-86945997CD88}" dt="2024-06-18T09:38:14.754" v="22" actId="14100"/>
          <ac:picMkLst>
            <pc:docMk/>
            <pc:sldMk cId="2044224033" sldId="260"/>
            <ac:picMk id="11" creationId="{B9FC3A22-ABEF-6620-7974-F043A7306AB1}"/>
          </ac:picMkLst>
        </pc:picChg>
      </pc:sldChg>
      <pc:sldChg chg="addSp delSp modSp mod ord">
        <pc:chgData name="Jack Griffiths" userId="1c57746c-d55f-46ec-a6b0-f12b15460f68" providerId="ADAL" clId="{723E5987-5488-4218-BEDE-86945997CD88}" dt="2024-06-28T07:27:53.251" v="612" actId="20577"/>
        <pc:sldMkLst>
          <pc:docMk/>
          <pc:sldMk cId="2854068941" sldId="262"/>
        </pc:sldMkLst>
        <pc:spChg chg="mod">
          <ac:chgData name="Jack Griffiths" userId="1c57746c-d55f-46ec-a6b0-f12b15460f68" providerId="ADAL" clId="{723E5987-5488-4218-BEDE-86945997CD88}" dt="2024-06-25T08:37:40.887" v="35"/>
          <ac:spMkLst>
            <pc:docMk/>
            <pc:sldMk cId="2854068941" sldId="262"/>
            <ac:spMk id="2" creationId="{04458A70-0291-54D1-D040-52B973536B2C}"/>
          </ac:spMkLst>
        </pc:spChg>
        <pc:spChg chg="add mod">
          <ac:chgData name="Jack Griffiths" userId="1c57746c-d55f-46ec-a6b0-f12b15460f68" providerId="ADAL" clId="{723E5987-5488-4218-BEDE-86945997CD88}" dt="2024-06-28T07:25:54.336" v="574"/>
          <ac:spMkLst>
            <pc:docMk/>
            <pc:sldMk cId="2854068941" sldId="262"/>
            <ac:spMk id="3" creationId="{B512E915-E6AC-47CD-DCEE-2B9D12A8579C}"/>
          </ac:spMkLst>
        </pc:spChg>
        <pc:spChg chg="add mod">
          <ac:chgData name="Jack Griffiths" userId="1c57746c-d55f-46ec-a6b0-f12b15460f68" providerId="ADAL" clId="{723E5987-5488-4218-BEDE-86945997CD88}" dt="2024-06-28T07:25:57.081" v="575"/>
          <ac:spMkLst>
            <pc:docMk/>
            <pc:sldMk cId="2854068941" sldId="262"/>
            <ac:spMk id="4" creationId="{7DA3C32A-D40A-E896-4D11-7E1CC09FDEE2}"/>
          </ac:spMkLst>
        </pc:spChg>
        <pc:graphicFrameChg chg="del">
          <ac:chgData name="Jack Griffiths" userId="1c57746c-d55f-46ec-a6b0-f12b15460f68" providerId="ADAL" clId="{723E5987-5488-4218-BEDE-86945997CD88}" dt="2024-06-28T07:20:38.434" v="557" actId="478"/>
          <ac:graphicFrameMkLst>
            <pc:docMk/>
            <pc:sldMk cId="2854068941" sldId="262"/>
            <ac:graphicFrameMk id="6" creationId="{AD21565D-3679-20F6-9423-A1B5F19086D4}"/>
          </ac:graphicFrameMkLst>
        </pc:graphicFrameChg>
        <pc:graphicFrameChg chg="mod modGraphic">
          <ac:chgData name="Jack Griffiths" userId="1c57746c-d55f-46ec-a6b0-f12b15460f68" providerId="ADAL" clId="{723E5987-5488-4218-BEDE-86945997CD88}" dt="2024-06-28T07:27:53.251" v="612" actId="20577"/>
          <ac:graphicFrameMkLst>
            <pc:docMk/>
            <pc:sldMk cId="2854068941" sldId="262"/>
            <ac:graphicFrameMk id="7" creationId="{2085F5E2-FDE6-033D-9E5F-361A90E0EA18}"/>
          </ac:graphicFrameMkLst>
        </pc:graphicFrameChg>
      </pc:sldChg>
      <pc:sldChg chg="addSp delSp modSp mod ord">
        <pc:chgData name="Jack Griffiths" userId="1c57746c-d55f-46ec-a6b0-f12b15460f68" providerId="ADAL" clId="{723E5987-5488-4218-BEDE-86945997CD88}" dt="2024-06-28T07:29:39.745" v="651" actId="404"/>
        <pc:sldMkLst>
          <pc:docMk/>
          <pc:sldMk cId="2355195635" sldId="263"/>
        </pc:sldMkLst>
        <pc:spChg chg="mod">
          <ac:chgData name="Jack Griffiths" userId="1c57746c-d55f-46ec-a6b0-f12b15460f68" providerId="ADAL" clId="{723E5987-5488-4218-BEDE-86945997CD88}" dt="2024-06-25T08:37:40.887" v="35"/>
          <ac:spMkLst>
            <pc:docMk/>
            <pc:sldMk cId="2355195635" sldId="263"/>
            <ac:spMk id="2" creationId="{04458A70-0291-54D1-D040-52B973536B2C}"/>
          </ac:spMkLst>
        </pc:spChg>
        <pc:graphicFrameChg chg="del">
          <ac:chgData name="Jack Griffiths" userId="1c57746c-d55f-46ec-a6b0-f12b15460f68" providerId="ADAL" clId="{723E5987-5488-4218-BEDE-86945997CD88}" dt="2024-06-28T07:20:41.788" v="558" actId="478"/>
          <ac:graphicFrameMkLst>
            <pc:docMk/>
            <pc:sldMk cId="2355195635" sldId="263"/>
            <ac:graphicFrameMk id="6" creationId="{AD21565D-3679-20F6-9423-A1B5F19086D4}"/>
          </ac:graphicFrameMkLst>
        </pc:graphicFrameChg>
        <pc:graphicFrameChg chg="mod modGraphic">
          <ac:chgData name="Jack Griffiths" userId="1c57746c-d55f-46ec-a6b0-f12b15460f68" providerId="ADAL" clId="{723E5987-5488-4218-BEDE-86945997CD88}" dt="2024-06-28T07:29:39.745" v="651" actId="404"/>
          <ac:graphicFrameMkLst>
            <pc:docMk/>
            <pc:sldMk cId="2355195635" sldId="263"/>
            <ac:graphicFrameMk id="7" creationId="{2085F5E2-FDE6-033D-9E5F-361A90E0EA18}"/>
          </ac:graphicFrameMkLst>
        </pc:graphicFrameChg>
        <pc:picChg chg="add del mod modCrop">
          <ac:chgData name="Jack Griffiths" userId="1c57746c-d55f-46ec-a6b0-f12b15460f68" providerId="ADAL" clId="{723E5987-5488-4218-BEDE-86945997CD88}" dt="2024-06-28T07:26:13.156" v="576" actId="478"/>
          <ac:picMkLst>
            <pc:docMk/>
            <pc:sldMk cId="2355195635" sldId="263"/>
            <ac:picMk id="4" creationId="{3CAC561B-DBFC-E929-75C4-F3A09852FB2D}"/>
          </ac:picMkLst>
        </pc:picChg>
      </pc:sldChg>
      <pc:sldChg chg="new del">
        <pc:chgData name="Jack Griffiths" userId="1c57746c-d55f-46ec-a6b0-f12b15460f68" providerId="ADAL" clId="{723E5987-5488-4218-BEDE-86945997CD88}" dt="2024-06-28T07:28:20.477" v="622" actId="47"/>
        <pc:sldMkLst>
          <pc:docMk/>
          <pc:sldMk cId="1381512172" sldId="264"/>
        </pc:sldMkLst>
      </pc:sldChg>
      <pc:sldChg chg="modSp add del mod">
        <pc:chgData name="Jack Griffiths" userId="1c57746c-d55f-46ec-a6b0-f12b15460f68" providerId="ADAL" clId="{723E5987-5488-4218-BEDE-86945997CD88}" dt="2024-06-28T07:26:13.955" v="577" actId="47"/>
        <pc:sldMkLst>
          <pc:docMk/>
          <pc:sldMk cId="3058079115" sldId="264"/>
        </pc:sldMkLst>
        <pc:picChg chg="mod modCrop">
          <ac:chgData name="Jack Griffiths" userId="1c57746c-d55f-46ec-a6b0-f12b15460f68" providerId="ADAL" clId="{723E5987-5488-4218-BEDE-86945997CD88}" dt="2024-06-28T07:25:39.277" v="573" actId="1076"/>
          <ac:picMkLst>
            <pc:docMk/>
            <pc:sldMk cId="3058079115" sldId="264"/>
            <ac:picMk id="4" creationId="{3CAC561B-DBFC-E929-75C4-F3A09852FB2D}"/>
          </ac:picMkLst>
        </pc:picChg>
      </pc:sldChg>
      <pc:sldChg chg="new del">
        <pc:chgData name="Jack Griffiths" userId="1c57746c-d55f-46ec-a6b0-f12b15460f68" providerId="ADAL" clId="{723E5987-5488-4218-BEDE-86945997CD88}" dt="2024-06-28T07:28:21.342" v="623" actId="47"/>
        <pc:sldMkLst>
          <pc:docMk/>
          <pc:sldMk cId="1317418827" sldId="265"/>
        </pc:sldMkLst>
      </pc:sldChg>
      <pc:sldChg chg="modSp add mod">
        <pc:chgData name="Jack Griffiths" userId="1c57746c-d55f-46ec-a6b0-f12b15460f68" providerId="ADAL" clId="{723E5987-5488-4218-BEDE-86945997CD88}" dt="2024-06-28T07:29:59.872" v="654" actId="404"/>
        <pc:sldMkLst>
          <pc:docMk/>
          <pc:sldMk cId="4116571971" sldId="266"/>
        </pc:sldMkLst>
        <pc:graphicFrameChg chg="mod modGraphic">
          <ac:chgData name="Jack Griffiths" userId="1c57746c-d55f-46ec-a6b0-f12b15460f68" providerId="ADAL" clId="{723E5987-5488-4218-BEDE-86945997CD88}" dt="2024-06-28T07:29:59.872" v="654" actId="404"/>
          <ac:graphicFrameMkLst>
            <pc:docMk/>
            <pc:sldMk cId="4116571971" sldId="266"/>
            <ac:graphicFrameMk id="7" creationId="{2085F5E2-FDE6-033D-9E5F-361A90E0EA18}"/>
          </ac:graphicFrameMkLst>
        </pc:graphicFrameChg>
      </pc:sldChg>
      <pc:sldChg chg="modSp add mod">
        <pc:chgData name="Jack Griffiths" userId="1c57746c-d55f-46ec-a6b0-f12b15460f68" providerId="ADAL" clId="{723E5987-5488-4218-BEDE-86945997CD88}" dt="2024-06-28T07:30:26.826" v="672" actId="12"/>
        <pc:sldMkLst>
          <pc:docMk/>
          <pc:sldMk cId="3822150510" sldId="267"/>
        </pc:sldMkLst>
        <pc:graphicFrameChg chg="mod modGraphic">
          <ac:chgData name="Jack Griffiths" userId="1c57746c-d55f-46ec-a6b0-f12b15460f68" providerId="ADAL" clId="{723E5987-5488-4218-BEDE-86945997CD88}" dt="2024-06-28T07:30:26.826" v="672" actId="12"/>
          <ac:graphicFrameMkLst>
            <pc:docMk/>
            <pc:sldMk cId="3822150510" sldId="267"/>
            <ac:graphicFrameMk id="7" creationId="{2085F5E2-FDE6-033D-9E5F-361A90E0EA18}"/>
          </ac:graphicFrameMkLst>
        </pc:graphicFrame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t="-1000" r="-1000" b="-26000"/>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5F0BBC5-2CB4-435A-8386-1362AE2A9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 y="24487"/>
            <a:ext cx="3917629" cy="1458324"/>
          </a:xfrm>
          <a:prstGeom prst="rect">
            <a:avLst/>
          </a:prstGeom>
        </p:spPr>
      </p:pic>
      <p:sp>
        <p:nvSpPr>
          <p:cNvPr id="19" name="Title 18">
            <a:extLst>
              <a:ext uri="{FF2B5EF4-FFF2-40B4-BE49-F238E27FC236}">
                <a16:creationId xmlns:a16="http://schemas.microsoft.com/office/drawing/2014/main" id="{CB659DC1-490E-40C3-B040-B4C6EF2E30EC}"/>
              </a:ext>
            </a:extLst>
          </p:cNvPr>
          <p:cNvSpPr>
            <a:spLocks noGrp="1"/>
          </p:cNvSpPr>
          <p:nvPr>
            <p:ph type="title"/>
          </p:nvPr>
        </p:nvSpPr>
        <p:spPr>
          <a:xfrm>
            <a:off x="374072" y="4552603"/>
            <a:ext cx="10167538" cy="1027316"/>
          </a:xfrm>
        </p:spPr>
        <p:txBody>
          <a:bodyPr/>
          <a:lstStyle>
            <a:lvl1pPr marL="88900" indent="0" algn="l">
              <a:defRPr b="1">
                <a:solidFill>
                  <a:schemeClr val="bg1"/>
                </a:solidFill>
                <a:latin typeface="Poppins" panose="02000000000000000000" pitchFamily="2" charset="0"/>
                <a:cs typeface="Poppins" panose="02000000000000000000" pitchFamily="2" charset="0"/>
              </a:defRPr>
            </a:lvl1pPr>
          </a:lstStyle>
          <a:p>
            <a:r>
              <a:rPr lang="en-US"/>
              <a:t>Click to edit Master title style</a:t>
            </a:r>
            <a:endParaRPr lang="en-GB" dirty="0"/>
          </a:p>
        </p:txBody>
      </p:sp>
    </p:spTree>
    <p:extLst>
      <p:ext uri="{BB962C8B-B14F-4D97-AF65-F5344CB8AC3E}">
        <p14:creationId xmlns:p14="http://schemas.microsoft.com/office/powerpoint/2010/main" val="136112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74B9-5C53-4269-9B8F-0F15785CBC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E1EE67-07AE-462F-A3B4-01128FD42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3C61C7-8F2A-476C-9BB2-9BC536416744}"/>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5" name="Footer Placeholder 4">
            <a:extLst>
              <a:ext uri="{FF2B5EF4-FFF2-40B4-BE49-F238E27FC236}">
                <a16:creationId xmlns:a16="http://schemas.microsoft.com/office/drawing/2014/main" id="{724E61BE-A49A-4E77-A3F1-2D7509C426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421F6D-8DE3-49D9-AA38-BB808A176182}"/>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81162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F1A4BD-51C2-40C1-BB04-4B7BB595A4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97F877-D08B-4F45-B003-29315F8CE5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24C921-BBCC-42B6-96D4-EB05F7C8EEBB}"/>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5" name="Footer Placeholder 4">
            <a:extLst>
              <a:ext uri="{FF2B5EF4-FFF2-40B4-BE49-F238E27FC236}">
                <a16:creationId xmlns:a16="http://schemas.microsoft.com/office/drawing/2014/main" id="{A2647411-A5D9-4539-898B-77B17E4BD2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7D7F4D-E398-495C-92AD-988E3F6A1FD8}"/>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3897082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9FED-826F-2C5E-20FA-EB67933510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13B68DA-EA35-1481-7566-EFF17C253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3C7E45-FF33-9FE7-9563-53F795F9F816}"/>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5" name="Footer Placeholder 4">
            <a:extLst>
              <a:ext uri="{FF2B5EF4-FFF2-40B4-BE49-F238E27FC236}">
                <a16:creationId xmlns:a16="http://schemas.microsoft.com/office/drawing/2014/main" id="{55E5E0F1-5F63-6DE2-4C29-2902BD8BE5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FDA373-9D1C-1F92-7A63-73BD3E730E5B}"/>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97333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D6B4-8476-435C-ADFF-BBC7739C7724}"/>
              </a:ext>
            </a:extLst>
          </p:cNvPr>
          <p:cNvSpPr>
            <a:spLocks noGrp="1"/>
          </p:cNvSpPr>
          <p:nvPr>
            <p:ph type="title"/>
          </p:nvPr>
        </p:nvSpPr>
        <p:spPr/>
        <p:txBody>
          <a:bodyPr/>
          <a:lstStyle>
            <a:lvl1pPr>
              <a:defRPr b="0">
                <a:solidFill>
                  <a:srgbClr val="E62D3C"/>
                </a:solidFill>
                <a:latin typeface="+mj-lt"/>
                <a:ea typeface="Roboto" panose="02000000000000000000" pitchFamily="2" charset="0"/>
                <a:cs typeface="Poppins" panose="02000000000000000000" pitchFamily="2" charset="0"/>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57EFF91-79AE-4CB9-9C14-3CCFDCDFF470}"/>
              </a:ext>
            </a:extLst>
          </p:cNvPr>
          <p:cNvSpPr>
            <a:spLocks noGrp="1"/>
          </p:cNvSpPr>
          <p:nvPr>
            <p:ph idx="1"/>
          </p:nvPr>
        </p:nvSpPr>
        <p:spPr/>
        <p:txBody>
          <a:bodyPr/>
          <a:lstStyle>
            <a:lvl1pPr>
              <a:defRPr>
                <a:solidFill>
                  <a:srgbClr val="E62D3C"/>
                </a:solidFill>
                <a:latin typeface="Roboto" panose="02000000000000000000" pitchFamily="2" charset="0"/>
                <a:ea typeface="Roboto" panose="02000000000000000000" pitchFamily="2" charset="0"/>
              </a:defRPr>
            </a:lvl1pPr>
            <a:lvl2pPr>
              <a:defRPr>
                <a:solidFill>
                  <a:srgbClr val="E62D3C"/>
                </a:solidFill>
                <a:latin typeface="Roboto" panose="02000000000000000000" pitchFamily="2" charset="0"/>
                <a:ea typeface="Roboto" panose="02000000000000000000" pitchFamily="2" charset="0"/>
              </a:defRPr>
            </a:lvl2pPr>
            <a:lvl3pPr>
              <a:defRPr>
                <a:solidFill>
                  <a:srgbClr val="E62D3C"/>
                </a:solidFill>
                <a:latin typeface="Roboto" panose="02000000000000000000" pitchFamily="2" charset="0"/>
                <a:ea typeface="Roboto" panose="02000000000000000000" pitchFamily="2" charset="0"/>
              </a:defRPr>
            </a:lvl3pPr>
            <a:lvl4pPr>
              <a:defRPr>
                <a:solidFill>
                  <a:srgbClr val="E62D3C"/>
                </a:solidFill>
                <a:latin typeface="Roboto" panose="02000000000000000000" pitchFamily="2" charset="0"/>
                <a:ea typeface="Roboto" panose="02000000000000000000" pitchFamily="2" charset="0"/>
              </a:defRPr>
            </a:lvl4pPr>
            <a:lvl5pPr>
              <a:defRPr>
                <a:solidFill>
                  <a:srgbClr val="E62D3C"/>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Footer Placeholder 11">
            <a:extLst>
              <a:ext uri="{FF2B5EF4-FFF2-40B4-BE49-F238E27FC236}">
                <a16:creationId xmlns:a16="http://schemas.microsoft.com/office/drawing/2014/main" id="{66DC97D0-AB72-4BAA-925B-C6A743E7AE97}"/>
              </a:ext>
            </a:extLst>
          </p:cNvPr>
          <p:cNvSpPr>
            <a:spLocks noGrp="1"/>
          </p:cNvSpPr>
          <p:nvPr>
            <p:ph type="ftr" sz="quarter" idx="11"/>
          </p:nvPr>
        </p:nvSpPr>
        <p:spPr/>
        <p:txBody>
          <a:bodyPr/>
          <a:lstStyle/>
          <a:p>
            <a:endParaRPr lang="en-GB"/>
          </a:p>
        </p:txBody>
      </p:sp>
      <p:sp>
        <p:nvSpPr>
          <p:cNvPr id="13" name="Slide Number Placeholder 12">
            <a:extLst>
              <a:ext uri="{FF2B5EF4-FFF2-40B4-BE49-F238E27FC236}">
                <a16:creationId xmlns:a16="http://schemas.microsoft.com/office/drawing/2014/main" id="{E2058FFF-B258-4CB9-81F5-82A456E87411}"/>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248732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F8F9-D8EC-411A-B16A-FA049E67CD3D}"/>
              </a:ext>
            </a:extLst>
          </p:cNvPr>
          <p:cNvSpPr>
            <a:spLocks noGrp="1"/>
          </p:cNvSpPr>
          <p:nvPr>
            <p:ph type="title"/>
          </p:nvPr>
        </p:nvSpPr>
        <p:spPr>
          <a:xfrm>
            <a:off x="831850" y="1709738"/>
            <a:ext cx="10515600" cy="2852737"/>
          </a:xfrm>
        </p:spPr>
        <p:txBody>
          <a:bodyPr anchor="b"/>
          <a:lstStyle>
            <a:lvl1pPr>
              <a:defRPr sz="6000">
                <a:solidFill>
                  <a:srgbClr val="E62D3C"/>
                </a:solidFill>
              </a:defRPr>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AF9AA89-AAFE-4775-8FDB-A603A6E79C2C}"/>
              </a:ext>
            </a:extLst>
          </p:cNvPr>
          <p:cNvSpPr>
            <a:spLocks noGrp="1"/>
          </p:cNvSpPr>
          <p:nvPr>
            <p:ph type="body" idx="1"/>
          </p:nvPr>
        </p:nvSpPr>
        <p:spPr>
          <a:xfrm>
            <a:off x="831850" y="4589463"/>
            <a:ext cx="10515600" cy="1500187"/>
          </a:xfrm>
        </p:spPr>
        <p:txBody>
          <a:bodyPr/>
          <a:lstStyle>
            <a:lvl1pPr marL="0" indent="0">
              <a:buNone/>
              <a:defRPr sz="2400">
                <a:solidFill>
                  <a:srgbClr val="E62D3C"/>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D06F8C-EB17-495D-B6FA-DBD3967B30A1}"/>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5" name="Footer Placeholder 4">
            <a:extLst>
              <a:ext uri="{FF2B5EF4-FFF2-40B4-BE49-F238E27FC236}">
                <a16:creationId xmlns:a16="http://schemas.microsoft.com/office/drawing/2014/main" id="{CEB0E7A7-250C-4B5A-911E-DDAD10BB8C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EF1323-C852-46BA-9B42-13857B469015}"/>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157212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17F2-B711-4691-9BCB-865692240B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9C93DF-F87D-4E4A-86A4-5F74EA807C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599D26-E398-4A5D-BD65-3A98BE9EF7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F27B711-F1AF-4F9E-B0B1-B3EBBD1C7501}"/>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6" name="Footer Placeholder 5">
            <a:extLst>
              <a:ext uri="{FF2B5EF4-FFF2-40B4-BE49-F238E27FC236}">
                <a16:creationId xmlns:a16="http://schemas.microsoft.com/office/drawing/2014/main" id="{443C1EFB-07CE-440A-B6D3-E889DA5842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E6D72D-5537-4816-B50F-57277922BA7B}"/>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3707052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9B8F-C516-462D-848E-7A4A3C6D176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92CDA3-DFCB-42E3-A394-AC30FFFAB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81273-6ED3-4E6A-9951-4E681AA4A1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8580CFA-5765-4212-ABFA-3AEC5FCCF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F0E01D-F748-4966-B762-D7BC563B03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AD37D22-5B42-4500-B076-F6B005DD8CD3}"/>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8" name="Footer Placeholder 7">
            <a:extLst>
              <a:ext uri="{FF2B5EF4-FFF2-40B4-BE49-F238E27FC236}">
                <a16:creationId xmlns:a16="http://schemas.microsoft.com/office/drawing/2014/main" id="{031B7F6B-8BAA-4B70-B4DF-391C2C3C0FF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042365-B190-42E8-B284-0A8A7BBE4B3C}"/>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385088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C82C-EB99-45D8-9CB1-FD9BAE3BF2B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AFD9E0A-5715-48BD-8DC7-38722A07B8FD}"/>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4" name="Footer Placeholder 3">
            <a:extLst>
              <a:ext uri="{FF2B5EF4-FFF2-40B4-BE49-F238E27FC236}">
                <a16:creationId xmlns:a16="http://schemas.microsoft.com/office/drawing/2014/main" id="{DD116696-0642-413C-BD0B-8F5D0EE199F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96788A3-B4DD-4CFA-B91A-E234961FA76C}"/>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2416086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DC4115-617B-4A99-8909-385FCDEABE8F}"/>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3" name="Footer Placeholder 2">
            <a:extLst>
              <a:ext uri="{FF2B5EF4-FFF2-40B4-BE49-F238E27FC236}">
                <a16:creationId xmlns:a16="http://schemas.microsoft.com/office/drawing/2014/main" id="{B8C1B998-954E-491B-9D3C-4493D247BA8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E6F9703-97CE-42B2-9654-DA82E1647322}"/>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305068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4139-7221-4F62-9784-61EED1EF6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A343DBF-7EE5-432F-9CC0-C64FBC8325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23E4722-0198-4918-8A17-3A189C10A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18E68-104F-4515-9254-5DD85D2B6383}"/>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6" name="Footer Placeholder 5">
            <a:extLst>
              <a:ext uri="{FF2B5EF4-FFF2-40B4-BE49-F238E27FC236}">
                <a16:creationId xmlns:a16="http://schemas.microsoft.com/office/drawing/2014/main" id="{88DB571A-1ECC-4431-837F-EE7C967ADE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5B3D51-1B8E-4E93-AE35-02571705E3EA}"/>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295307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7D7E-B25D-47DF-B56D-74ADB4B40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033853-E220-4F9E-98AB-7406695F28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AC39E0C4-1DB6-4B78-BC18-D7EE57552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29E742-0EED-4C1F-A0A6-765B6EB534EB}"/>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6" name="Footer Placeholder 5">
            <a:extLst>
              <a:ext uri="{FF2B5EF4-FFF2-40B4-BE49-F238E27FC236}">
                <a16:creationId xmlns:a16="http://schemas.microsoft.com/office/drawing/2014/main" id="{402AA19B-EAA8-44F0-8593-B071C4C167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24C852-7401-405A-B6D7-0A1B2E1134A7}"/>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276653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49941-5DB5-460A-959F-30B94C1287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A9D4AC-0784-4AAC-890F-523903D64E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C18C931C-566B-4F59-850E-BEEAD21E81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BBFC0-7D44-41D5-A932-710638756C15}" type="datetimeFigureOut">
              <a:rPr lang="en-GB" smtClean="0"/>
              <a:t>17/09/2024</a:t>
            </a:fld>
            <a:endParaRPr lang="en-GB"/>
          </a:p>
        </p:txBody>
      </p:sp>
      <p:sp>
        <p:nvSpPr>
          <p:cNvPr id="5" name="Footer Placeholder 4">
            <a:extLst>
              <a:ext uri="{FF2B5EF4-FFF2-40B4-BE49-F238E27FC236}">
                <a16:creationId xmlns:a16="http://schemas.microsoft.com/office/drawing/2014/main" id="{71B7DF6B-A8EC-42BA-8C80-780FA92E1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EC11C11-A478-4983-A1CD-658FDB8C0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9D6F7-C0AF-4EC5-B851-EAB5FEF93464}" type="slidenum">
              <a:rPr lang="en-GB" smtClean="0"/>
              <a:t>‹#›</a:t>
            </a:fld>
            <a:endParaRPr lang="en-GB"/>
          </a:p>
        </p:txBody>
      </p:sp>
    </p:spTree>
    <p:extLst>
      <p:ext uri="{BB962C8B-B14F-4D97-AF65-F5344CB8AC3E}">
        <p14:creationId xmlns:p14="http://schemas.microsoft.com/office/powerpoint/2010/main" val="3497835503"/>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2807-2C7C-9C44-5D2A-CDF515EE099B}"/>
              </a:ext>
            </a:extLst>
          </p:cNvPr>
          <p:cNvSpPr>
            <a:spLocks noGrp="1"/>
          </p:cNvSpPr>
          <p:nvPr>
            <p:ph type="title"/>
          </p:nvPr>
        </p:nvSpPr>
        <p:spPr/>
        <p:txBody>
          <a:bodyPr/>
          <a:lstStyle/>
          <a:p>
            <a:r>
              <a:rPr lang="en-GB" dirty="0"/>
              <a:t>Switch Case</a:t>
            </a:r>
          </a:p>
        </p:txBody>
      </p:sp>
    </p:spTree>
    <p:extLst>
      <p:ext uri="{BB962C8B-B14F-4D97-AF65-F5344CB8AC3E}">
        <p14:creationId xmlns:p14="http://schemas.microsoft.com/office/powerpoint/2010/main" val="1006522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8A70-0291-54D1-D040-52B973536B2C}"/>
              </a:ext>
            </a:extLst>
          </p:cNvPr>
          <p:cNvSpPr>
            <a:spLocks noGrp="1"/>
          </p:cNvSpPr>
          <p:nvPr>
            <p:ph type="title"/>
          </p:nvPr>
        </p:nvSpPr>
        <p:spPr/>
        <p:txBody>
          <a:bodyPr/>
          <a:lstStyle/>
          <a:p>
            <a:r>
              <a:rPr lang="en-GB" dirty="0"/>
              <a:t>Make</a:t>
            </a:r>
          </a:p>
        </p:txBody>
      </p:sp>
      <p:graphicFrame>
        <p:nvGraphicFramePr>
          <p:cNvPr id="7" name="Table 6">
            <a:extLst>
              <a:ext uri="{FF2B5EF4-FFF2-40B4-BE49-F238E27FC236}">
                <a16:creationId xmlns:a16="http://schemas.microsoft.com/office/drawing/2014/main" id="{2085F5E2-FDE6-033D-9E5F-361A90E0EA18}"/>
              </a:ext>
            </a:extLst>
          </p:cNvPr>
          <p:cNvGraphicFramePr>
            <a:graphicFrameLocks noGrp="1"/>
          </p:cNvGraphicFramePr>
          <p:nvPr>
            <p:extLst>
              <p:ext uri="{D42A27DB-BD31-4B8C-83A1-F6EECF244321}">
                <p14:modId xmlns:p14="http://schemas.microsoft.com/office/powerpoint/2010/main" val="1397804759"/>
              </p:ext>
            </p:extLst>
          </p:nvPr>
        </p:nvGraphicFramePr>
        <p:xfrm>
          <a:off x="838200" y="1350693"/>
          <a:ext cx="10515600" cy="4609100"/>
        </p:xfrm>
        <a:graphic>
          <a:graphicData uri="http://schemas.openxmlformats.org/drawingml/2006/table">
            <a:tbl>
              <a:tblPr firstRow="1" bandRow="1">
                <a:tableStyleId>{7E9639D4-E3E2-4D34-9284-5A2195B3D0D7}</a:tableStyleId>
              </a:tblPr>
              <a:tblGrid>
                <a:gridCol w="10515600">
                  <a:extLst>
                    <a:ext uri="{9D8B030D-6E8A-4147-A177-3AD203B41FA5}">
                      <a16:colId xmlns:a16="http://schemas.microsoft.com/office/drawing/2014/main" val="2772996362"/>
                    </a:ext>
                  </a:extLst>
                </a:gridCol>
              </a:tblGrid>
              <a:tr h="372380">
                <a:tc>
                  <a:txBody>
                    <a:bodyPr/>
                    <a:lstStyle/>
                    <a:p>
                      <a:r>
                        <a:rPr lang="en-GB" sz="1600" dirty="0"/>
                        <a:t>Make Activities</a:t>
                      </a:r>
                    </a:p>
                  </a:txBody>
                  <a:tcPr/>
                </a:tc>
                <a:extLst>
                  <a:ext uri="{0D108BD9-81ED-4DB2-BD59-A6C34878D82A}">
                    <a16:rowId xmlns:a16="http://schemas.microsoft.com/office/drawing/2014/main" val="474316158"/>
                  </a:ext>
                </a:extLst>
              </a:tr>
              <a:tr h="3104246">
                <a:tc>
                  <a:txBody>
                    <a:bodyPr/>
                    <a:lstStyle/>
                    <a:p>
                      <a:pPr marL="0" lvl="0" indent="0">
                        <a:buNone/>
                      </a:pPr>
                      <a:r>
                        <a:rPr lang="en-GB" sz="2800" dirty="0"/>
                        <a:t>Write a program that uses a CASE structure to act as a simple calculator.</a:t>
                      </a:r>
                    </a:p>
                    <a:p>
                      <a:pPr marL="0" lvl="0" indent="0">
                        <a:buNone/>
                      </a:pPr>
                      <a:r>
                        <a:rPr lang="en-GB" sz="2400" b="1" dirty="0"/>
                        <a:t>Requirements:</a:t>
                      </a:r>
                    </a:p>
                    <a:p>
                      <a:pPr marL="800100" lvl="1" indent="-342900">
                        <a:buFont typeface="Arial" panose="020B0604020202020204" pitchFamily="34" charset="0"/>
                        <a:buChar char="•"/>
                      </a:pPr>
                      <a:r>
                        <a:rPr lang="en-GB" sz="2400" dirty="0"/>
                        <a:t>Ask the user for two integers and store these two numbers in variables</a:t>
                      </a:r>
                    </a:p>
                    <a:p>
                      <a:pPr marL="800100" lvl="1" indent="-342900">
                        <a:buFont typeface="Arial" panose="020B0604020202020204" pitchFamily="34" charset="0"/>
                        <a:buChar char="•"/>
                      </a:pPr>
                      <a:r>
                        <a:rPr lang="en-GB" sz="2400" dirty="0"/>
                        <a:t>Get the input from a choice of add, subtract, multiply or divide (+, -, *, / )</a:t>
                      </a:r>
                    </a:p>
                    <a:p>
                      <a:pPr marL="800100" lvl="1" indent="-342900">
                        <a:buFont typeface="Arial" panose="020B0604020202020204" pitchFamily="34" charset="0"/>
                        <a:buChar char="•"/>
                      </a:pPr>
                      <a:r>
                        <a:rPr lang="en-GB" sz="2400" dirty="0"/>
                        <a:t>Use SWITCH CASE statements to do the different calculations and output both the sum and the result to the user </a:t>
                      </a:r>
                      <a:r>
                        <a:rPr lang="en-GB" sz="2400" b="1" dirty="0"/>
                        <a:t>e.g. 15 / 3 = 5</a:t>
                      </a:r>
                    </a:p>
                    <a:p>
                      <a:pPr marL="800100" lvl="1" indent="-342900">
                        <a:buFont typeface="Arial" panose="020B0604020202020204" pitchFamily="34" charset="0"/>
                        <a:buChar char="•"/>
                      </a:pPr>
                      <a:r>
                        <a:rPr lang="en-GB" sz="2400" b="1" dirty="0"/>
                        <a:t>Can you add validation in to ensure that data entered is numbers only?</a:t>
                      </a:r>
                    </a:p>
                  </a:txBody>
                  <a:tcPr/>
                </a:tc>
                <a:extLst>
                  <a:ext uri="{0D108BD9-81ED-4DB2-BD59-A6C34878D82A}">
                    <a16:rowId xmlns:a16="http://schemas.microsoft.com/office/drawing/2014/main" val="1815036483"/>
                  </a:ext>
                </a:extLst>
              </a:tr>
            </a:tbl>
          </a:graphicData>
        </a:graphic>
      </p:graphicFrame>
    </p:spTree>
    <p:extLst>
      <p:ext uri="{BB962C8B-B14F-4D97-AF65-F5344CB8AC3E}">
        <p14:creationId xmlns:p14="http://schemas.microsoft.com/office/powerpoint/2010/main" val="235519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C5CF8E-BB44-5562-86D3-280D151863C3}"/>
              </a:ext>
            </a:extLst>
          </p:cNvPr>
          <p:cNvSpPr txBox="1"/>
          <p:nvPr/>
        </p:nvSpPr>
        <p:spPr>
          <a:xfrm>
            <a:off x="9320981" y="2094271"/>
            <a:ext cx="3057832" cy="369332"/>
          </a:xfrm>
          <a:prstGeom prst="rect">
            <a:avLst/>
          </a:prstGeom>
          <a:noFill/>
        </p:spPr>
        <p:txBody>
          <a:bodyPr wrap="square" rtlCol="0">
            <a:spAutoFit/>
          </a:bodyPr>
          <a:lstStyle/>
          <a:p>
            <a:r>
              <a:rPr lang="en-US" dirty="0"/>
              <a:t>Not completed, validate</a:t>
            </a:r>
            <a:endParaRPr lang="en-GB" dirty="0"/>
          </a:p>
        </p:txBody>
      </p:sp>
      <p:pic>
        <p:nvPicPr>
          <p:cNvPr id="6" name="Picture 5">
            <a:extLst>
              <a:ext uri="{FF2B5EF4-FFF2-40B4-BE49-F238E27FC236}">
                <a16:creationId xmlns:a16="http://schemas.microsoft.com/office/drawing/2014/main" id="{D1A46CF8-DEB9-7880-A2C0-0DC7C2D203E9}"/>
              </a:ext>
            </a:extLst>
          </p:cNvPr>
          <p:cNvPicPr>
            <a:picLocks noChangeAspect="1"/>
          </p:cNvPicPr>
          <p:nvPr/>
        </p:nvPicPr>
        <p:blipFill>
          <a:blip r:embed="rId2"/>
          <a:stretch>
            <a:fillRect/>
          </a:stretch>
        </p:blipFill>
        <p:spPr>
          <a:xfrm>
            <a:off x="674282" y="280143"/>
            <a:ext cx="5591267" cy="4940786"/>
          </a:xfrm>
          <a:prstGeom prst="rect">
            <a:avLst/>
          </a:prstGeom>
        </p:spPr>
      </p:pic>
      <p:pic>
        <p:nvPicPr>
          <p:cNvPr id="8" name="Picture 7">
            <a:extLst>
              <a:ext uri="{FF2B5EF4-FFF2-40B4-BE49-F238E27FC236}">
                <a16:creationId xmlns:a16="http://schemas.microsoft.com/office/drawing/2014/main" id="{D5754387-A080-5790-1143-87D1020AD647}"/>
              </a:ext>
            </a:extLst>
          </p:cNvPr>
          <p:cNvPicPr>
            <a:picLocks noChangeAspect="1"/>
          </p:cNvPicPr>
          <p:nvPr/>
        </p:nvPicPr>
        <p:blipFill>
          <a:blip r:embed="rId3"/>
          <a:stretch>
            <a:fillRect/>
          </a:stretch>
        </p:blipFill>
        <p:spPr>
          <a:xfrm>
            <a:off x="5897118" y="4004121"/>
            <a:ext cx="4609424" cy="2062382"/>
          </a:xfrm>
          <a:prstGeom prst="rect">
            <a:avLst/>
          </a:prstGeom>
        </p:spPr>
      </p:pic>
    </p:spTree>
    <p:extLst>
      <p:ext uri="{BB962C8B-B14F-4D97-AF65-F5344CB8AC3E}">
        <p14:creationId xmlns:p14="http://schemas.microsoft.com/office/powerpoint/2010/main" val="181267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8A70-0291-54D1-D040-52B973536B2C}"/>
              </a:ext>
            </a:extLst>
          </p:cNvPr>
          <p:cNvSpPr>
            <a:spLocks noGrp="1"/>
          </p:cNvSpPr>
          <p:nvPr>
            <p:ph type="title"/>
          </p:nvPr>
        </p:nvSpPr>
        <p:spPr/>
        <p:txBody>
          <a:bodyPr/>
          <a:lstStyle/>
          <a:p>
            <a:r>
              <a:rPr lang="en-GB" dirty="0"/>
              <a:t>Make</a:t>
            </a:r>
          </a:p>
        </p:txBody>
      </p:sp>
      <p:graphicFrame>
        <p:nvGraphicFramePr>
          <p:cNvPr id="7" name="Table 6">
            <a:extLst>
              <a:ext uri="{FF2B5EF4-FFF2-40B4-BE49-F238E27FC236}">
                <a16:creationId xmlns:a16="http://schemas.microsoft.com/office/drawing/2014/main" id="{2085F5E2-FDE6-033D-9E5F-361A90E0EA18}"/>
              </a:ext>
            </a:extLst>
          </p:cNvPr>
          <p:cNvGraphicFramePr>
            <a:graphicFrameLocks noGrp="1"/>
          </p:cNvGraphicFramePr>
          <p:nvPr>
            <p:extLst>
              <p:ext uri="{D42A27DB-BD31-4B8C-83A1-F6EECF244321}">
                <p14:modId xmlns:p14="http://schemas.microsoft.com/office/powerpoint/2010/main" val="3649316232"/>
              </p:ext>
            </p:extLst>
          </p:nvPr>
        </p:nvGraphicFramePr>
        <p:xfrm>
          <a:off x="838200" y="1350693"/>
          <a:ext cx="10515600" cy="3511820"/>
        </p:xfrm>
        <a:graphic>
          <a:graphicData uri="http://schemas.openxmlformats.org/drawingml/2006/table">
            <a:tbl>
              <a:tblPr firstRow="1" bandRow="1">
                <a:tableStyleId>{7E9639D4-E3E2-4D34-9284-5A2195B3D0D7}</a:tableStyleId>
              </a:tblPr>
              <a:tblGrid>
                <a:gridCol w="10515600">
                  <a:extLst>
                    <a:ext uri="{9D8B030D-6E8A-4147-A177-3AD203B41FA5}">
                      <a16:colId xmlns:a16="http://schemas.microsoft.com/office/drawing/2014/main" val="2772996362"/>
                    </a:ext>
                  </a:extLst>
                </a:gridCol>
              </a:tblGrid>
              <a:tr h="372380">
                <a:tc>
                  <a:txBody>
                    <a:bodyPr/>
                    <a:lstStyle/>
                    <a:p>
                      <a:r>
                        <a:rPr lang="en-GB" sz="1600" dirty="0"/>
                        <a:t>Make Activities</a:t>
                      </a:r>
                    </a:p>
                  </a:txBody>
                  <a:tcPr/>
                </a:tc>
                <a:extLst>
                  <a:ext uri="{0D108BD9-81ED-4DB2-BD59-A6C34878D82A}">
                    <a16:rowId xmlns:a16="http://schemas.microsoft.com/office/drawing/2014/main" val="474316158"/>
                  </a:ext>
                </a:extLst>
              </a:tr>
              <a:tr h="3104246">
                <a:tc>
                  <a:txBody>
                    <a:bodyPr/>
                    <a:lstStyle/>
                    <a:p>
                      <a:pPr marL="0" lvl="0" indent="0">
                        <a:buNone/>
                      </a:pPr>
                      <a:r>
                        <a:rPr lang="en-GB" sz="2800" dirty="0"/>
                        <a:t>Write a program to check a n alphabet character it is vowel or consonant using a SWITCH CASE. </a:t>
                      </a:r>
                    </a:p>
                    <a:p>
                      <a:pPr marL="0" lvl="0" indent="0">
                        <a:buNone/>
                      </a:pPr>
                      <a:r>
                        <a:rPr lang="en-GB" sz="2400" b="1" dirty="0"/>
                        <a:t>Requirements:</a:t>
                      </a:r>
                    </a:p>
                    <a:p>
                      <a:pPr marL="800100" lvl="1" indent="-342900">
                        <a:buFont typeface="Arial" panose="020B0604020202020204" pitchFamily="34" charset="0"/>
                        <a:buChar char="•"/>
                      </a:pPr>
                      <a:r>
                        <a:rPr lang="en-GB" sz="2400" dirty="0"/>
                        <a:t>Ask the user for a single character input</a:t>
                      </a:r>
                    </a:p>
                    <a:p>
                      <a:pPr marL="800100" lvl="1" indent="-342900">
                        <a:buFont typeface="Arial" panose="020B0604020202020204" pitchFamily="34" charset="0"/>
                        <a:buChar char="•"/>
                      </a:pPr>
                      <a:r>
                        <a:rPr lang="en-GB" sz="2400" dirty="0"/>
                        <a:t>Convert the input into an upper-case character (so that whatever they type it’s in that format)</a:t>
                      </a:r>
                    </a:p>
                    <a:p>
                      <a:pPr marL="800100" lvl="1" indent="-342900">
                        <a:buFont typeface="Arial" panose="020B0604020202020204" pitchFamily="34" charset="0"/>
                        <a:buChar char="•"/>
                      </a:pPr>
                      <a:r>
                        <a:rPr lang="en-GB" sz="2400" dirty="0"/>
                        <a:t>Use an efficient set of CASE statements to then output a suitable message telling the user ‘Vowel’ or ‘Consonant’</a:t>
                      </a:r>
                      <a:endParaRPr lang="en-GB" sz="3600" dirty="0"/>
                    </a:p>
                  </a:txBody>
                  <a:tcPr/>
                </a:tc>
                <a:extLst>
                  <a:ext uri="{0D108BD9-81ED-4DB2-BD59-A6C34878D82A}">
                    <a16:rowId xmlns:a16="http://schemas.microsoft.com/office/drawing/2014/main" val="1815036483"/>
                  </a:ext>
                </a:extLst>
              </a:tr>
            </a:tbl>
          </a:graphicData>
        </a:graphic>
      </p:graphicFrame>
    </p:spTree>
    <p:extLst>
      <p:ext uri="{BB962C8B-B14F-4D97-AF65-F5344CB8AC3E}">
        <p14:creationId xmlns:p14="http://schemas.microsoft.com/office/powerpoint/2010/main" val="4116571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9A6953-D033-499A-95BA-CE2CA7A135EB}"/>
              </a:ext>
            </a:extLst>
          </p:cNvPr>
          <p:cNvPicPr>
            <a:picLocks noChangeAspect="1"/>
          </p:cNvPicPr>
          <p:nvPr/>
        </p:nvPicPr>
        <p:blipFill>
          <a:blip r:embed="rId2"/>
          <a:stretch>
            <a:fillRect/>
          </a:stretch>
        </p:blipFill>
        <p:spPr>
          <a:xfrm>
            <a:off x="1051123" y="641596"/>
            <a:ext cx="5044877" cy="4709568"/>
          </a:xfrm>
          <a:prstGeom prst="rect">
            <a:avLst/>
          </a:prstGeom>
        </p:spPr>
      </p:pic>
      <p:pic>
        <p:nvPicPr>
          <p:cNvPr id="5" name="Picture 4">
            <a:extLst>
              <a:ext uri="{FF2B5EF4-FFF2-40B4-BE49-F238E27FC236}">
                <a16:creationId xmlns:a16="http://schemas.microsoft.com/office/drawing/2014/main" id="{74F4E436-0B43-4068-C179-A1E1B0527978}"/>
              </a:ext>
            </a:extLst>
          </p:cNvPr>
          <p:cNvPicPr>
            <a:picLocks noChangeAspect="1"/>
          </p:cNvPicPr>
          <p:nvPr/>
        </p:nvPicPr>
        <p:blipFill>
          <a:blip r:embed="rId3"/>
          <a:stretch>
            <a:fillRect/>
          </a:stretch>
        </p:blipFill>
        <p:spPr>
          <a:xfrm>
            <a:off x="5288827" y="4339230"/>
            <a:ext cx="6441986" cy="2023868"/>
          </a:xfrm>
          <a:prstGeom prst="rect">
            <a:avLst/>
          </a:prstGeom>
        </p:spPr>
      </p:pic>
    </p:spTree>
    <p:extLst>
      <p:ext uri="{BB962C8B-B14F-4D97-AF65-F5344CB8AC3E}">
        <p14:creationId xmlns:p14="http://schemas.microsoft.com/office/powerpoint/2010/main" val="4064349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8A70-0291-54D1-D040-52B973536B2C}"/>
              </a:ext>
            </a:extLst>
          </p:cNvPr>
          <p:cNvSpPr>
            <a:spLocks noGrp="1"/>
          </p:cNvSpPr>
          <p:nvPr>
            <p:ph type="title"/>
          </p:nvPr>
        </p:nvSpPr>
        <p:spPr/>
        <p:txBody>
          <a:bodyPr/>
          <a:lstStyle/>
          <a:p>
            <a:r>
              <a:rPr lang="en-GB" dirty="0"/>
              <a:t>Make</a:t>
            </a:r>
          </a:p>
        </p:txBody>
      </p:sp>
      <p:graphicFrame>
        <p:nvGraphicFramePr>
          <p:cNvPr id="7" name="Table 6">
            <a:extLst>
              <a:ext uri="{FF2B5EF4-FFF2-40B4-BE49-F238E27FC236}">
                <a16:creationId xmlns:a16="http://schemas.microsoft.com/office/drawing/2014/main" id="{2085F5E2-FDE6-033D-9E5F-361A90E0EA18}"/>
              </a:ext>
            </a:extLst>
          </p:cNvPr>
          <p:cNvGraphicFramePr>
            <a:graphicFrameLocks noGrp="1"/>
          </p:cNvGraphicFramePr>
          <p:nvPr>
            <p:extLst>
              <p:ext uri="{D42A27DB-BD31-4B8C-83A1-F6EECF244321}">
                <p14:modId xmlns:p14="http://schemas.microsoft.com/office/powerpoint/2010/main" val="3778672591"/>
              </p:ext>
            </p:extLst>
          </p:nvPr>
        </p:nvGraphicFramePr>
        <p:xfrm>
          <a:off x="838200" y="1350693"/>
          <a:ext cx="10515600" cy="3572780"/>
        </p:xfrm>
        <a:graphic>
          <a:graphicData uri="http://schemas.openxmlformats.org/drawingml/2006/table">
            <a:tbl>
              <a:tblPr firstRow="1" bandRow="1">
                <a:tableStyleId>{7E9639D4-E3E2-4D34-9284-5A2195B3D0D7}</a:tableStyleId>
              </a:tblPr>
              <a:tblGrid>
                <a:gridCol w="10515600">
                  <a:extLst>
                    <a:ext uri="{9D8B030D-6E8A-4147-A177-3AD203B41FA5}">
                      <a16:colId xmlns:a16="http://schemas.microsoft.com/office/drawing/2014/main" val="2772996362"/>
                    </a:ext>
                  </a:extLst>
                </a:gridCol>
              </a:tblGrid>
              <a:tr h="372380">
                <a:tc>
                  <a:txBody>
                    <a:bodyPr/>
                    <a:lstStyle/>
                    <a:p>
                      <a:r>
                        <a:rPr lang="en-GB" sz="1600" dirty="0"/>
                        <a:t>Make Activities</a:t>
                      </a:r>
                    </a:p>
                  </a:txBody>
                  <a:tcPr/>
                </a:tc>
                <a:extLst>
                  <a:ext uri="{0D108BD9-81ED-4DB2-BD59-A6C34878D82A}">
                    <a16:rowId xmlns:a16="http://schemas.microsoft.com/office/drawing/2014/main" val="474316158"/>
                  </a:ext>
                </a:extLst>
              </a:tr>
              <a:tr h="3104246">
                <a:tc>
                  <a:txBody>
                    <a:bodyPr/>
                    <a:lstStyle/>
                    <a:p>
                      <a:pPr marL="0" lvl="0" indent="0">
                        <a:buNone/>
                      </a:pPr>
                      <a:r>
                        <a:rPr lang="en-GB" sz="2800" dirty="0"/>
                        <a:t>Write a program using SWITCH CASE to check whether a number is even or odd.     </a:t>
                      </a:r>
                    </a:p>
                    <a:p>
                      <a:pPr marL="0" lvl="0" indent="0">
                        <a:buNone/>
                      </a:pPr>
                      <a:r>
                        <a:rPr lang="en-GB" sz="2800" b="1" dirty="0"/>
                        <a:t>Requirements:</a:t>
                      </a:r>
                    </a:p>
                    <a:p>
                      <a:pPr marL="800100" lvl="1" indent="-342900">
                        <a:buFont typeface="Arial" panose="020B0604020202020204" pitchFamily="34" charset="0"/>
                        <a:buChar char="•"/>
                      </a:pPr>
                      <a:r>
                        <a:rPr lang="en-GB" sz="2400" dirty="0"/>
                        <a:t>Ask the user for an integer input</a:t>
                      </a:r>
                    </a:p>
                    <a:p>
                      <a:pPr marL="800100" lvl="1" indent="-342900">
                        <a:buFont typeface="Arial" panose="020B0604020202020204" pitchFamily="34" charset="0"/>
                        <a:buChar char="•"/>
                      </a:pPr>
                      <a:r>
                        <a:rPr lang="en-GB" sz="2400" dirty="0"/>
                        <a:t>Use the MOD operator (%) to work this out! </a:t>
                      </a:r>
                    </a:p>
                    <a:p>
                      <a:pPr marL="800100" lvl="1" indent="-342900">
                        <a:buFont typeface="Arial" panose="020B0604020202020204" pitchFamily="34" charset="0"/>
                        <a:buChar char="•"/>
                      </a:pPr>
                      <a:r>
                        <a:rPr lang="en-GB" sz="2400" dirty="0"/>
                        <a:t>Use SWITCH CASE statements to output either an ‘Odd’ or ‘Even’ message</a:t>
                      </a:r>
                    </a:p>
                    <a:p>
                      <a:pPr marL="0" lvl="0" indent="0">
                        <a:buNone/>
                      </a:pPr>
                      <a:endParaRPr lang="en-GB" sz="2400" dirty="0"/>
                    </a:p>
                  </a:txBody>
                  <a:tcPr/>
                </a:tc>
                <a:extLst>
                  <a:ext uri="{0D108BD9-81ED-4DB2-BD59-A6C34878D82A}">
                    <a16:rowId xmlns:a16="http://schemas.microsoft.com/office/drawing/2014/main" val="1815036483"/>
                  </a:ext>
                </a:extLst>
              </a:tr>
            </a:tbl>
          </a:graphicData>
        </a:graphic>
      </p:graphicFrame>
    </p:spTree>
    <p:extLst>
      <p:ext uri="{BB962C8B-B14F-4D97-AF65-F5344CB8AC3E}">
        <p14:creationId xmlns:p14="http://schemas.microsoft.com/office/powerpoint/2010/main" val="3822150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488883-CD87-B456-D7AC-A6AC26C5B6D5}"/>
              </a:ext>
            </a:extLst>
          </p:cNvPr>
          <p:cNvPicPr>
            <a:picLocks noChangeAspect="1"/>
          </p:cNvPicPr>
          <p:nvPr/>
        </p:nvPicPr>
        <p:blipFill>
          <a:blip r:embed="rId2"/>
          <a:stretch>
            <a:fillRect/>
          </a:stretch>
        </p:blipFill>
        <p:spPr>
          <a:xfrm>
            <a:off x="253855" y="456035"/>
            <a:ext cx="4290432" cy="4176122"/>
          </a:xfrm>
          <a:prstGeom prst="rect">
            <a:avLst/>
          </a:prstGeom>
        </p:spPr>
      </p:pic>
      <p:pic>
        <p:nvPicPr>
          <p:cNvPr id="5" name="Picture 4">
            <a:extLst>
              <a:ext uri="{FF2B5EF4-FFF2-40B4-BE49-F238E27FC236}">
                <a16:creationId xmlns:a16="http://schemas.microsoft.com/office/drawing/2014/main" id="{A035CA06-2BD0-D5EA-4B97-44359C4CE441}"/>
              </a:ext>
            </a:extLst>
          </p:cNvPr>
          <p:cNvPicPr>
            <a:picLocks noChangeAspect="1"/>
          </p:cNvPicPr>
          <p:nvPr/>
        </p:nvPicPr>
        <p:blipFill>
          <a:blip r:embed="rId3"/>
          <a:stretch>
            <a:fillRect/>
          </a:stretch>
        </p:blipFill>
        <p:spPr>
          <a:xfrm>
            <a:off x="5780653" y="3540167"/>
            <a:ext cx="3734124" cy="1409822"/>
          </a:xfrm>
          <a:prstGeom prst="rect">
            <a:avLst/>
          </a:prstGeom>
        </p:spPr>
      </p:pic>
    </p:spTree>
    <p:extLst>
      <p:ext uri="{BB962C8B-B14F-4D97-AF65-F5344CB8AC3E}">
        <p14:creationId xmlns:p14="http://schemas.microsoft.com/office/powerpoint/2010/main" val="207490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8A70-0291-54D1-D040-52B973536B2C}"/>
              </a:ext>
            </a:extLst>
          </p:cNvPr>
          <p:cNvSpPr>
            <a:spLocks noGrp="1"/>
          </p:cNvSpPr>
          <p:nvPr>
            <p:ph type="title"/>
          </p:nvPr>
        </p:nvSpPr>
        <p:spPr/>
        <p:txBody>
          <a:bodyPr/>
          <a:lstStyle/>
          <a:p>
            <a:r>
              <a:rPr lang="en-GB" dirty="0"/>
              <a:t>Predict</a:t>
            </a:r>
          </a:p>
        </p:txBody>
      </p:sp>
      <p:graphicFrame>
        <p:nvGraphicFramePr>
          <p:cNvPr id="7" name="Table 6">
            <a:extLst>
              <a:ext uri="{FF2B5EF4-FFF2-40B4-BE49-F238E27FC236}">
                <a16:creationId xmlns:a16="http://schemas.microsoft.com/office/drawing/2014/main" id="{2085F5E2-FDE6-033D-9E5F-361A90E0EA18}"/>
              </a:ext>
            </a:extLst>
          </p:cNvPr>
          <p:cNvGraphicFramePr>
            <a:graphicFrameLocks noGrp="1"/>
          </p:cNvGraphicFramePr>
          <p:nvPr>
            <p:extLst>
              <p:ext uri="{D42A27DB-BD31-4B8C-83A1-F6EECF244321}">
                <p14:modId xmlns:p14="http://schemas.microsoft.com/office/powerpoint/2010/main" val="388941263"/>
              </p:ext>
            </p:extLst>
          </p:nvPr>
        </p:nvGraphicFramePr>
        <p:xfrm>
          <a:off x="7539574" y="1274236"/>
          <a:ext cx="3814226" cy="4591286"/>
        </p:xfrm>
        <a:graphic>
          <a:graphicData uri="http://schemas.openxmlformats.org/drawingml/2006/table">
            <a:tbl>
              <a:tblPr firstRow="1" bandRow="1">
                <a:tableStyleId>{7E9639D4-E3E2-4D34-9284-5A2195B3D0D7}</a:tableStyleId>
              </a:tblPr>
              <a:tblGrid>
                <a:gridCol w="3814226">
                  <a:extLst>
                    <a:ext uri="{9D8B030D-6E8A-4147-A177-3AD203B41FA5}">
                      <a16:colId xmlns:a16="http://schemas.microsoft.com/office/drawing/2014/main" val="2772996362"/>
                    </a:ext>
                  </a:extLst>
                </a:gridCol>
              </a:tblGrid>
              <a:tr h="710648">
                <a:tc>
                  <a:txBody>
                    <a:bodyPr/>
                    <a:lstStyle/>
                    <a:p>
                      <a:r>
                        <a:rPr lang="en-GB" dirty="0"/>
                        <a:t>What do you think this code does?</a:t>
                      </a:r>
                    </a:p>
                  </a:txBody>
                  <a:tcPr/>
                </a:tc>
                <a:extLst>
                  <a:ext uri="{0D108BD9-81ED-4DB2-BD59-A6C34878D82A}">
                    <a16:rowId xmlns:a16="http://schemas.microsoft.com/office/drawing/2014/main" val="474316158"/>
                  </a:ext>
                </a:extLst>
              </a:tr>
              <a:tr h="3880638">
                <a:tc>
                  <a:txBody>
                    <a:bodyPr/>
                    <a:lstStyle/>
                    <a:p>
                      <a:r>
                        <a:rPr lang="en-US" dirty="0">
                          <a:solidFill>
                            <a:schemeClr val="accent1"/>
                          </a:solidFill>
                        </a:rPr>
                        <a:t>It asks the user what BHASVIC stands for and asks them to input weather option a, b or c is correct. If they get it right it says it is correct, otherwise, it prints incorrect. If they entered something which is not A,B or C, they are told that their input is not an option.</a:t>
                      </a:r>
                      <a:endParaRPr lang="en-GB" dirty="0">
                        <a:solidFill>
                          <a:schemeClr val="accent1"/>
                        </a:solidFill>
                      </a:endParaRPr>
                    </a:p>
                  </a:txBody>
                  <a:tcPr/>
                </a:tc>
                <a:extLst>
                  <a:ext uri="{0D108BD9-81ED-4DB2-BD59-A6C34878D82A}">
                    <a16:rowId xmlns:a16="http://schemas.microsoft.com/office/drawing/2014/main" val="1815036483"/>
                  </a:ext>
                </a:extLst>
              </a:tr>
            </a:tbl>
          </a:graphicData>
        </a:graphic>
      </p:graphicFrame>
      <p:pic>
        <p:nvPicPr>
          <p:cNvPr id="15" name="Picture 14">
            <a:extLst>
              <a:ext uri="{FF2B5EF4-FFF2-40B4-BE49-F238E27FC236}">
                <a16:creationId xmlns:a16="http://schemas.microsoft.com/office/drawing/2014/main" id="{664A1205-4509-847C-5B0A-89DC91576734}"/>
              </a:ext>
            </a:extLst>
          </p:cNvPr>
          <p:cNvPicPr>
            <a:picLocks noChangeAspect="1"/>
          </p:cNvPicPr>
          <p:nvPr/>
        </p:nvPicPr>
        <p:blipFill rotWithShape="1">
          <a:blip r:embed="rId2"/>
          <a:srcRect r="41697"/>
          <a:stretch/>
        </p:blipFill>
        <p:spPr>
          <a:xfrm>
            <a:off x="838200" y="1274236"/>
            <a:ext cx="6701374" cy="4591286"/>
          </a:xfrm>
          <a:prstGeom prst="rect">
            <a:avLst/>
          </a:prstGeom>
        </p:spPr>
      </p:pic>
    </p:spTree>
    <p:extLst>
      <p:ext uri="{BB962C8B-B14F-4D97-AF65-F5344CB8AC3E}">
        <p14:creationId xmlns:p14="http://schemas.microsoft.com/office/powerpoint/2010/main" val="28574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8A70-0291-54D1-D040-52B973536B2C}"/>
              </a:ext>
            </a:extLst>
          </p:cNvPr>
          <p:cNvSpPr>
            <a:spLocks noGrp="1"/>
          </p:cNvSpPr>
          <p:nvPr>
            <p:ph type="title"/>
          </p:nvPr>
        </p:nvSpPr>
        <p:spPr/>
        <p:txBody>
          <a:bodyPr/>
          <a:lstStyle/>
          <a:p>
            <a:r>
              <a:rPr lang="en-GB" dirty="0"/>
              <a:t>Run</a:t>
            </a:r>
          </a:p>
        </p:txBody>
      </p:sp>
      <p:graphicFrame>
        <p:nvGraphicFramePr>
          <p:cNvPr id="7" name="Table 6">
            <a:extLst>
              <a:ext uri="{FF2B5EF4-FFF2-40B4-BE49-F238E27FC236}">
                <a16:creationId xmlns:a16="http://schemas.microsoft.com/office/drawing/2014/main" id="{2085F5E2-FDE6-033D-9E5F-361A90E0EA18}"/>
              </a:ext>
            </a:extLst>
          </p:cNvPr>
          <p:cNvGraphicFramePr>
            <a:graphicFrameLocks noGrp="1"/>
          </p:cNvGraphicFramePr>
          <p:nvPr>
            <p:extLst>
              <p:ext uri="{D42A27DB-BD31-4B8C-83A1-F6EECF244321}">
                <p14:modId xmlns:p14="http://schemas.microsoft.com/office/powerpoint/2010/main" val="1949879549"/>
              </p:ext>
            </p:extLst>
          </p:nvPr>
        </p:nvGraphicFramePr>
        <p:xfrm>
          <a:off x="6090831" y="1690687"/>
          <a:ext cx="5262970" cy="4046449"/>
        </p:xfrm>
        <a:graphic>
          <a:graphicData uri="http://schemas.openxmlformats.org/drawingml/2006/table">
            <a:tbl>
              <a:tblPr firstRow="1" bandRow="1">
                <a:tableStyleId>{7E9639D4-E3E2-4D34-9284-5A2195B3D0D7}</a:tableStyleId>
              </a:tblPr>
              <a:tblGrid>
                <a:gridCol w="5262970">
                  <a:extLst>
                    <a:ext uri="{9D8B030D-6E8A-4147-A177-3AD203B41FA5}">
                      <a16:colId xmlns:a16="http://schemas.microsoft.com/office/drawing/2014/main" val="2772996362"/>
                    </a:ext>
                  </a:extLst>
                </a:gridCol>
              </a:tblGrid>
              <a:tr h="373804">
                <a:tc>
                  <a:txBody>
                    <a:bodyPr/>
                    <a:lstStyle/>
                    <a:p>
                      <a:r>
                        <a:rPr lang="en-GB" dirty="0"/>
                        <a:t>What does the code do?</a:t>
                      </a:r>
                    </a:p>
                  </a:txBody>
                  <a:tcPr/>
                </a:tc>
                <a:extLst>
                  <a:ext uri="{0D108BD9-81ED-4DB2-BD59-A6C34878D82A}">
                    <a16:rowId xmlns:a16="http://schemas.microsoft.com/office/drawing/2014/main" val="474316158"/>
                  </a:ext>
                </a:extLst>
              </a:tr>
              <a:tr h="19711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solidFill>
                        </a:rPr>
                        <a:t>It asks the user what BHASVIC stands for and asks them to input weather option a, b or c is correct. If they get it right it says it is correct, otherwise, it prints incorrect. If they entered something which is not A,B or C, they are told that their input is not an option.</a:t>
                      </a:r>
                      <a:endParaRPr lang="en-GB" dirty="0">
                        <a:solidFill>
                          <a:schemeClr val="accent1"/>
                        </a:solidFill>
                      </a:endParaRPr>
                    </a:p>
                    <a:p>
                      <a:endParaRPr lang="en-GB" dirty="0"/>
                    </a:p>
                  </a:txBody>
                  <a:tcPr/>
                </a:tc>
                <a:extLst>
                  <a:ext uri="{0D108BD9-81ED-4DB2-BD59-A6C34878D82A}">
                    <a16:rowId xmlns:a16="http://schemas.microsoft.com/office/drawing/2014/main" val="1815036483"/>
                  </a:ext>
                </a:extLst>
              </a:tr>
              <a:tr h="373804">
                <a:tc>
                  <a:txBody>
                    <a:bodyPr/>
                    <a:lstStyle/>
                    <a:p>
                      <a:r>
                        <a:rPr lang="en-GB" b="1" dirty="0">
                          <a:solidFill>
                            <a:schemeClr val="bg1"/>
                          </a:solidFill>
                        </a:rPr>
                        <a:t>Does this match your prediction?</a:t>
                      </a:r>
                    </a:p>
                  </a:txBody>
                  <a:tcPr>
                    <a:solidFill>
                      <a:schemeClr val="tx1"/>
                    </a:solidFill>
                  </a:tcPr>
                </a:tc>
                <a:extLst>
                  <a:ext uri="{0D108BD9-81ED-4DB2-BD59-A6C34878D82A}">
                    <a16:rowId xmlns:a16="http://schemas.microsoft.com/office/drawing/2014/main" val="3765056588"/>
                  </a:ext>
                </a:extLst>
              </a:tr>
              <a:tr h="1287161">
                <a:tc>
                  <a:txBody>
                    <a:bodyPr/>
                    <a:lstStyle/>
                    <a:p>
                      <a:r>
                        <a:rPr lang="en-US" dirty="0">
                          <a:solidFill>
                            <a:schemeClr val="accent1"/>
                          </a:solidFill>
                        </a:rPr>
                        <a:t>Yes.</a:t>
                      </a:r>
                      <a:endParaRPr lang="en-GB" dirty="0">
                        <a:solidFill>
                          <a:schemeClr val="accent1"/>
                        </a:solidFill>
                      </a:endParaRPr>
                    </a:p>
                  </a:txBody>
                  <a:tcPr/>
                </a:tc>
                <a:extLst>
                  <a:ext uri="{0D108BD9-81ED-4DB2-BD59-A6C34878D82A}">
                    <a16:rowId xmlns:a16="http://schemas.microsoft.com/office/drawing/2014/main" val="3669137353"/>
                  </a:ext>
                </a:extLst>
              </a:tr>
            </a:tbl>
          </a:graphicData>
        </a:graphic>
      </p:graphicFrame>
      <p:sp>
        <p:nvSpPr>
          <p:cNvPr id="3" name="TextBox 2">
            <a:extLst>
              <a:ext uri="{FF2B5EF4-FFF2-40B4-BE49-F238E27FC236}">
                <a16:creationId xmlns:a16="http://schemas.microsoft.com/office/drawing/2014/main" id="{98ABE67F-4605-1122-CA43-5BD4B3C2B5C2}"/>
              </a:ext>
            </a:extLst>
          </p:cNvPr>
          <p:cNvSpPr txBox="1"/>
          <p:nvPr/>
        </p:nvSpPr>
        <p:spPr>
          <a:xfrm>
            <a:off x="838199" y="1690687"/>
            <a:ext cx="525779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000" dirty="0"/>
              <a:t>Download the code from </a:t>
            </a:r>
            <a:r>
              <a:rPr lang="en-GB" sz="2000" dirty="0" err="1"/>
              <a:t>Github</a:t>
            </a:r>
            <a:r>
              <a:rPr lang="en-GB" sz="2000" dirty="0"/>
              <a:t> and run it!</a:t>
            </a:r>
          </a:p>
        </p:txBody>
      </p:sp>
      <p:pic>
        <p:nvPicPr>
          <p:cNvPr id="9" name="Picture 8">
            <a:extLst>
              <a:ext uri="{FF2B5EF4-FFF2-40B4-BE49-F238E27FC236}">
                <a16:creationId xmlns:a16="http://schemas.microsoft.com/office/drawing/2014/main" id="{3AFEAB33-1DDA-6D9D-FD8F-8C81F991AD3F}"/>
              </a:ext>
            </a:extLst>
          </p:cNvPr>
          <p:cNvPicPr>
            <a:picLocks noChangeAspect="1"/>
          </p:cNvPicPr>
          <p:nvPr/>
        </p:nvPicPr>
        <p:blipFill rotWithShape="1">
          <a:blip r:embed="rId2"/>
          <a:srcRect r="41697"/>
          <a:stretch/>
        </p:blipFill>
        <p:spPr>
          <a:xfrm>
            <a:off x="833028" y="2090797"/>
            <a:ext cx="5262970" cy="3605798"/>
          </a:xfrm>
          <a:prstGeom prst="rect">
            <a:avLst/>
          </a:prstGeom>
        </p:spPr>
      </p:pic>
    </p:spTree>
    <p:extLst>
      <p:ext uri="{BB962C8B-B14F-4D97-AF65-F5344CB8AC3E}">
        <p14:creationId xmlns:p14="http://schemas.microsoft.com/office/powerpoint/2010/main" val="230849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8A70-0291-54D1-D040-52B973536B2C}"/>
              </a:ext>
            </a:extLst>
          </p:cNvPr>
          <p:cNvSpPr>
            <a:spLocks noGrp="1"/>
          </p:cNvSpPr>
          <p:nvPr>
            <p:ph type="title"/>
          </p:nvPr>
        </p:nvSpPr>
        <p:spPr/>
        <p:txBody>
          <a:bodyPr/>
          <a:lstStyle/>
          <a:p>
            <a:r>
              <a:rPr lang="en-GB" dirty="0"/>
              <a:t>Investigate</a:t>
            </a:r>
          </a:p>
        </p:txBody>
      </p:sp>
      <p:graphicFrame>
        <p:nvGraphicFramePr>
          <p:cNvPr id="7" name="Table 6">
            <a:extLst>
              <a:ext uri="{FF2B5EF4-FFF2-40B4-BE49-F238E27FC236}">
                <a16:creationId xmlns:a16="http://schemas.microsoft.com/office/drawing/2014/main" id="{2085F5E2-FDE6-033D-9E5F-361A90E0EA18}"/>
              </a:ext>
            </a:extLst>
          </p:cNvPr>
          <p:cNvGraphicFramePr>
            <a:graphicFrameLocks noGrp="1"/>
          </p:cNvGraphicFramePr>
          <p:nvPr>
            <p:extLst>
              <p:ext uri="{D42A27DB-BD31-4B8C-83A1-F6EECF244321}">
                <p14:modId xmlns:p14="http://schemas.microsoft.com/office/powerpoint/2010/main" val="2855484473"/>
              </p:ext>
            </p:extLst>
          </p:nvPr>
        </p:nvGraphicFramePr>
        <p:xfrm>
          <a:off x="6774426" y="165905"/>
          <a:ext cx="5279921" cy="5699760"/>
        </p:xfrm>
        <a:graphic>
          <a:graphicData uri="http://schemas.openxmlformats.org/drawingml/2006/table">
            <a:tbl>
              <a:tblPr firstRow="1" bandRow="1">
                <a:tableStyleId>{7E9639D4-E3E2-4D34-9284-5A2195B3D0D7}</a:tableStyleId>
              </a:tblPr>
              <a:tblGrid>
                <a:gridCol w="5279921">
                  <a:extLst>
                    <a:ext uri="{9D8B030D-6E8A-4147-A177-3AD203B41FA5}">
                      <a16:colId xmlns:a16="http://schemas.microsoft.com/office/drawing/2014/main" val="2772996362"/>
                    </a:ext>
                  </a:extLst>
                </a:gridCol>
              </a:tblGrid>
              <a:tr h="325907">
                <a:tc>
                  <a:txBody>
                    <a:bodyPr/>
                    <a:lstStyle/>
                    <a:p>
                      <a:r>
                        <a:rPr lang="en-GB" sz="2200" dirty="0"/>
                        <a:t>Investigation Activities</a:t>
                      </a:r>
                    </a:p>
                  </a:txBody>
                  <a:tcPr/>
                </a:tc>
                <a:extLst>
                  <a:ext uri="{0D108BD9-81ED-4DB2-BD59-A6C34878D82A}">
                    <a16:rowId xmlns:a16="http://schemas.microsoft.com/office/drawing/2014/main" val="474316158"/>
                  </a:ext>
                </a:extLst>
              </a:tr>
              <a:tr h="5191233">
                <a:tc>
                  <a:txBody>
                    <a:bodyPr/>
                    <a:lstStyle/>
                    <a:p>
                      <a:pPr marL="342900" indent="-342900">
                        <a:buFont typeface="+mj-lt"/>
                        <a:buAutoNum type="arabicPeriod"/>
                      </a:pPr>
                      <a:r>
                        <a:rPr lang="en-GB" sz="2000" dirty="0"/>
                        <a:t>What is the name of the variable being </a:t>
                      </a:r>
                      <a:r>
                        <a:rPr lang="en-GB" sz="2000" dirty="0" err="1"/>
                        <a:t>used?</a:t>
                      </a:r>
                      <a:r>
                        <a:rPr lang="en-GB" sz="2000" dirty="0" err="1">
                          <a:solidFill>
                            <a:schemeClr val="accent1"/>
                          </a:solidFill>
                        </a:rPr>
                        <a:t>userChoice</a:t>
                      </a:r>
                      <a:endParaRPr lang="en-GB" sz="2000" dirty="0">
                        <a:solidFill>
                          <a:schemeClr val="accent1"/>
                        </a:solidFill>
                      </a:endParaRPr>
                    </a:p>
                    <a:p>
                      <a:pPr marL="971550" lvl="1" indent="-514350">
                        <a:buFont typeface="+mj-lt"/>
                        <a:buAutoNum type="alphaLcParenR"/>
                      </a:pPr>
                      <a:r>
                        <a:rPr lang="en-GB" sz="2000" dirty="0"/>
                        <a:t>What data type does it hold? </a:t>
                      </a:r>
                      <a:r>
                        <a:rPr lang="en-GB" sz="2000" dirty="0" err="1">
                          <a:solidFill>
                            <a:schemeClr val="accent1"/>
                          </a:solidFill>
                        </a:rPr>
                        <a:t>Chracter</a:t>
                      </a:r>
                      <a:r>
                        <a:rPr lang="en-GB" sz="2000" dirty="0">
                          <a:solidFill>
                            <a:schemeClr val="accent1"/>
                          </a:solidFill>
                        </a:rPr>
                        <a:t>, a single letter or keystroke</a:t>
                      </a:r>
                    </a:p>
                    <a:p>
                      <a:pPr marL="342900" indent="-342900">
                        <a:buFont typeface="+mj-lt"/>
                        <a:buAutoNum type="arabicPeriod"/>
                      </a:pPr>
                      <a:r>
                        <a:rPr lang="en-GB" sz="2000" dirty="0"/>
                        <a:t>Add comments to lines 4-19 to explain what each line of code does. </a:t>
                      </a:r>
                      <a:r>
                        <a:rPr lang="en-GB" sz="2000" dirty="0">
                          <a:solidFill>
                            <a:schemeClr val="accent1"/>
                          </a:solidFill>
                        </a:rPr>
                        <a:t>On next slide</a:t>
                      </a:r>
                    </a:p>
                    <a:p>
                      <a:pPr marL="342900" indent="-342900">
                        <a:buFont typeface="+mj-lt"/>
                        <a:buAutoNum type="arabicPeriod"/>
                      </a:pPr>
                      <a:r>
                        <a:rPr lang="en-GB" sz="2000" dirty="0"/>
                        <a:t>What does </a:t>
                      </a:r>
                      <a:r>
                        <a:rPr lang="en-GB" sz="2000" dirty="0" err="1"/>
                        <a:t>toupper</a:t>
                      </a:r>
                      <a:r>
                        <a:rPr lang="en-GB" sz="2000" dirty="0"/>
                        <a:t>() do? What is the opposite? </a:t>
                      </a:r>
                      <a:r>
                        <a:rPr lang="en-GB" sz="2000" dirty="0">
                          <a:solidFill>
                            <a:schemeClr val="accent1"/>
                          </a:solidFill>
                        </a:rPr>
                        <a:t>Converts a character to an upper case value. The opposite is </a:t>
                      </a:r>
                      <a:r>
                        <a:rPr lang="en-GB" sz="2000" dirty="0" err="1">
                          <a:solidFill>
                            <a:schemeClr val="accent1"/>
                          </a:solidFill>
                        </a:rPr>
                        <a:t>tolower</a:t>
                      </a:r>
                      <a:r>
                        <a:rPr lang="en-GB" sz="2000" dirty="0">
                          <a:solidFill>
                            <a:schemeClr val="accent1"/>
                          </a:solidFill>
                        </a:rPr>
                        <a: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GB" sz="2000" dirty="0"/>
                        <a:t>Remove lines 9 and 10, what happens? Why? </a:t>
                      </a:r>
                      <a:r>
                        <a:rPr lang="en-GB" sz="2000" dirty="0">
                          <a:solidFill>
                            <a:schemeClr val="accent1"/>
                          </a:solidFill>
                        </a:rPr>
                        <a:t>It outputs “correct” to both A and B because there is no code if case ‘A’ is true so switches no next case, ‘B’. If C is entered it prints it is incorrect and for all other inputs outputs that there is no such option</a:t>
                      </a:r>
                    </a:p>
                  </a:txBody>
                  <a:tcPr/>
                </a:tc>
                <a:extLst>
                  <a:ext uri="{0D108BD9-81ED-4DB2-BD59-A6C34878D82A}">
                    <a16:rowId xmlns:a16="http://schemas.microsoft.com/office/drawing/2014/main" val="1815036483"/>
                  </a:ext>
                </a:extLst>
              </a:tr>
            </a:tbl>
          </a:graphicData>
        </a:graphic>
      </p:graphicFrame>
      <p:pic>
        <p:nvPicPr>
          <p:cNvPr id="8" name="Picture 7">
            <a:extLst>
              <a:ext uri="{FF2B5EF4-FFF2-40B4-BE49-F238E27FC236}">
                <a16:creationId xmlns:a16="http://schemas.microsoft.com/office/drawing/2014/main" id="{18F89B7F-EC78-BBAA-F8DE-F674123CFBFA}"/>
              </a:ext>
            </a:extLst>
          </p:cNvPr>
          <p:cNvPicPr>
            <a:picLocks noChangeAspect="1"/>
          </p:cNvPicPr>
          <p:nvPr/>
        </p:nvPicPr>
        <p:blipFill rotWithShape="1">
          <a:blip r:embed="rId2"/>
          <a:srcRect r="41697"/>
          <a:stretch/>
        </p:blipFill>
        <p:spPr>
          <a:xfrm>
            <a:off x="341415" y="1552254"/>
            <a:ext cx="6258858" cy="4288107"/>
          </a:xfrm>
          <a:prstGeom prst="rect">
            <a:avLst/>
          </a:prstGeom>
        </p:spPr>
      </p:pic>
    </p:spTree>
    <p:extLst>
      <p:ext uri="{BB962C8B-B14F-4D97-AF65-F5344CB8AC3E}">
        <p14:creationId xmlns:p14="http://schemas.microsoft.com/office/powerpoint/2010/main" val="86195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512599-3D2E-6BA0-DFD6-4D211F692E72}"/>
              </a:ext>
            </a:extLst>
          </p:cNvPr>
          <p:cNvPicPr>
            <a:picLocks noChangeAspect="1"/>
          </p:cNvPicPr>
          <p:nvPr/>
        </p:nvPicPr>
        <p:blipFill>
          <a:blip r:embed="rId2"/>
          <a:stretch>
            <a:fillRect/>
          </a:stretch>
        </p:blipFill>
        <p:spPr>
          <a:xfrm>
            <a:off x="304800" y="260942"/>
            <a:ext cx="9733935" cy="4100980"/>
          </a:xfrm>
          <a:prstGeom prst="rect">
            <a:avLst/>
          </a:prstGeom>
        </p:spPr>
      </p:pic>
    </p:spTree>
    <p:extLst>
      <p:ext uri="{BB962C8B-B14F-4D97-AF65-F5344CB8AC3E}">
        <p14:creationId xmlns:p14="http://schemas.microsoft.com/office/powerpoint/2010/main" val="296567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8A70-0291-54D1-D040-52B973536B2C}"/>
              </a:ext>
            </a:extLst>
          </p:cNvPr>
          <p:cNvSpPr>
            <a:spLocks noGrp="1"/>
          </p:cNvSpPr>
          <p:nvPr>
            <p:ph type="title"/>
          </p:nvPr>
        </p:nvSpPr>
        <p:spPr/>
        <p:txBody>
          <a:bodyPr/>
          <a:lstStyle/>
          <a:p>
            <a:r>
              <a:rPr lang="en-GB" dirty="0"/>
              <a:t>Modify</a:t>
            </a:r>
          </a:p>
        </p:txBody>
      </p:sp>
      <p:graphicFrame>
        <p:nvGraphicFramePr>
          <p:cNvPr id="7" name="Table 6">
            <a:extLst>
              <a:ext uri="{FF2B5EF4-FFF2-40B4-BE49-F238E27FC236}">
                <a16:creationId xmlns:a16="http://schemas.microsoft.com/office/drawing/2014/main" id="{2085F5E2-FDE6-033D-9E5F-361A90E0EA18}"/>
              </a:ext>
            </a:extLst>
          </p:cNvPr>
          <p:cNvGraphicFramePr>
            <a:graphicFrameLocks noGrp="1"/>
          </p:cNvGraphicFramePr>
          <p:nvPr>
            <p:extLst>
              <p:ext uri="{D42A27DB-BD31-4B8C-83A1-F6EECF244321}">
                <p14:modId xmlns:p14="http://schemas.microsoft.com/office/powerpoint/2010/main" val="2652694660"/>
              </p:ext>
            </p:extLst>
          </p:nvPr>
        </p:nvGraphicFramePr>
        <p:xfrm>
          <a:off x="6400801" y="1350692"/>
          <a:ext cx="4953000" cy="3811081"/>
        </p:xfrm>
        <a:graphic>
          <a:graphicData uri="http://schemas.openxmlformats.org/drawingml/2006/table">
            <a:tbl>
              <a:tblPr firstRow="1" bandRow="1">
                <a:tableStyleId>{7E9639D4-E3E2-4D34-9284-5A2195B3D0D7}</a:tableStyleId>
              </a:tblPr>
              <a:tblGrid>
                <a:gridCol w="4953000">
                  <a:extLst>
                    <a:ext uri="{9D8B030D-6E8A-4147-A177-3AD203B41FA5}">
                      <a16:colId xmlns:a16="http://schemas.microsoft.com/office/drawing/2014/main" val="2772996362"/>
                    </a:ext>
                  </a:extLst>
                </a:gridCol>
              </a:tblGrid>
              <a:tr h="408203">
                <a:tc>
                  <a:txBody>
                    <a:bodyPr/>
                    <a:lstStyle/>
                    <a:p>
                      <a:r>
                        <a:rPr lang="en-GB" sz="1800" dirty="0"/>
                        <a:t>Modification Activities</a:t>
                      </a:r>
                    </a:p>
                  </a:txBody>
                  <a:tcPr/>
                </a:tc>
                <a:extLst>
                  <a:ext uri="{0D108BD9-81ED-4DB2-BD59-A6C34878D82A}">
                    <a16:rowId xmlns:a16="http://schemas.microsoft.com/office/drawing/2014/main" val="474316158"/>
                  </a:ext>
                </a:extLst>
              </a:tr>
              <a:tr h="3402878">
                <a:tc>
                  <a:txBody>
                    <a:bodyPr/>
                    <a:lstStyle/>
                    <a:p>
                      <a:pPr marL="342900" indent="-342900">
                        <a:buFont typeface="+mj-lt"/>
                        <a:buAutoNum type="arabicPeriod"/>
                      </a:pPr>
                      <a:r>
                        <a:rPr lang="en-GB" sz="2400" dirty="0"/>
                        <a:t>Change the question and the messages displayed for each option.</a:t>
                      </a:r>
                    </a:p>
                    <a:p>
                      <a:pPr marL="342900" indent="-342900">
                        <a:buFont typeface="+mj-lt"/>
                        <a:buAutoNum type="arabicPeriod"/>
                      </a:pPr>
                      <a:r>
                        <a:rPr lang="en-GB" sz="2400" dirty="0"/>
                        <a:t>Add another possible answer.</a:t>
                      </a:r>
                    </a:p>
                    <a:p>
                      <a:pPr marL="342900" indent="-342900">
                        <a:buFont typeface="+mj-lt"/>
                        <a:buAutoNum type="arabicPeriod"/>
                      </a:pPr>
                      <a:r>
                        <a:rPr lang="en-GB" sz="2400" dirty="0"/>
                        <a:t>Add another question – use selection (if or switch statements) within the switch</a:t>
                      </a:r>
                    </a:p>
                    <a:p>
                      <a:pPr marL="342900" indent="-342900">
                        <a:buFont typeface="+mj-lt"/>
                        <a:buAutoNum type="arabicPeriod"/>
                      </a:pPr>
                      <a:r>
                        <a:rPr lang="en-GB" sz="2400" dirty="0"/>
                        <a:t>???</a:t>
                      </a:r>
                    </a:p>
                    <a:p>
                      <a:pPr marL="342900" indent="-342900">
                        <a:buFont typeface="+mj-lt"/>
                        <a:buAutoNum type="arabicPeriod"/>
                      </a:pPr>
                      <a:endParaRPr lang="en-GB" sz="2400" dirty="0"/>
                    </a:p>
                  </a:txBody>
                  <a:tcPr/>
                </a:tc>
                <a:extLst>
                  <a:ext uri="{0D108BD9-81ED-4DB2-BD59-A6C34878D82A}">
                    <a16:rowId xmlns:a16="http://schemas.microsoft.com/office/drawing/2014/main" val="1815036483"/>
                  </a:ext>
                </a:extLst>
              </a:tr>
            </a:tbl>
          </a:graphicData>
        </a:graphic>
      </p:graphicFrame>
      <p:pic>
        <p:nvPicPr>
          <p:cNvPr id="11" name="Picture 10">
            <a:extLst>
              <a:ext uri="{FF2B5EF4-FFF2-40B4-BE49-F238E27FC236}">
                <a16:creationId xmlns:a16="http://schemas.microsoft.com/office/drawing/2014/main" id="{B9FC3A22-ABEF-6620-7974-F043A7306AB1}"/>
              </a:ext>
            </a:extLst>
          </p:cNvPr>
          <p:cNvPicPr>
            <a:picLocks noChangeAspect="1"/>
          </p:cNvPicPr>
          <p:nvPr/>
        </p:nvPicPr>
        <p:blipFill rotWithShape="1">
          <a:blip r:embed="rId2"/>
          <a:srcRect r="41697"/>
          <a:stretch/>
        </p:blipFill>
        <p:spPr>
          <a:xfrm>
            <a:off x="838200" y="1350693"/>
            <a:ext cx="5562600" cy="3811082"/>
          </a:xfrm>
          <a:prstGeom prst="rect">
            <a:avLst/>
          </a:prstGeom>
        </p:spPr>
      </p:pic>
    </p:spTree>
    <p:extLst>
      <p:ext uri="{BB962C8B-B14F-4D97-AF65-F5344CB8AC3E}">
        <p14:creationId xmlns:p14="http://schemas.microsoft.com/office/powerpoint/2010/main" val="204422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338E0B-4B76-0F1A-E22A-996C84DA0D24}"/>
              </a:ext>
            </a:extLst>
          </p:cNvPr>
          <p:cNvPicPr>
            <a:picLocks noChangeAspect="1"/>
          </p:cNvPicPr>
          <p:nvPr/>
        </p:nvPicPr>
        <p:blipFill>
          <a:blip r:embed="rId2"/>
          <a:stretch>
            <a:fillRect/>
          </a:stretch>
        </p:blipFill>
        <p:spPr>
          <a:xfrm>
            <a:off x="294968" y="230183"/>
            <a:ext cx="9960077" cy="4262576"/>
          </a:xfrm>
          <a:prstGeom prst="rect">
            <a:avLst/>
          </a:prstGeom>
        </p:spPr>
      </p:pic>
      <p:pic>
        <p:nvPicPr>
          <p:cNvPr id="5" name="Picture 4">
            <a:extLst>
              <a:ext uri="{FF2B5EF4-FFF2-40B4-BE49-F238E27FC236}">
                <a16:creationId xmlns:a16="http://schemas.microsoft.com/office/drawing/2014/main" id="{650572FB-56CD-5575-470E-46FFABAE37CF}"/>
              </a:ext>
            </a:extLst>
          </p:cNvPr>
          <p:cNvPicPr>
            <a:picLocks noChangeAspect="1"/>
          </p:cNvPicPr>
          <p:nvPr/>
        </p:nvPicPr>
        <p:blipFill>
          <a:blip r:embed="rId3"/>
          <a:stretch>
            <a:fillRect/>
          </a:stretch>
        </p:blipFill>
        <p:spPr>
          <a:xfrm>
            <a:off x="7392207" y="3867535"/>
            <a:ext cx="4054191" cy="2446232"/>
          </a:xfrm>
          <a:prstGeom prst="rect">
            <a:avLst/>
          </a:prstGeom>
        </p:spPr>
      </p:pic>
    </p:spTree>
    <p:extLst>
      <p:ext uri="{BB962C8B-B14F-4D97-AF65-F5344CB8AC3E}">
        <p14:creationId xmlns:p14="http://schemas.microsoft.com/office/powerpoint/2010/main" val="201948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8A70-0291-54D1-D040-52B973536B2C}"/>
              </a:ext>
            </a:extLst>
          </p:cNvPr>
          <p:cNvSpPr>
            <a:spLocks noGrp="1"/>
          </p:cNvSpPr>
          <p:nvPr>
            <p:ph type="title"/>
          </p:nvPr>
        </p:nvSpPr>
        <p:spPr/>
        <p:txBody>
          <a:bodyPr/>
          <a:lstStyle/>
          <a:p>
            <a:r>
              <a:rPr lang="en-GB" dirty="0"/>
              <a:t>Make</a:t>
            </a:r>
          </a:p>
        </p:txBody>
      </p:sp>
      <p:graphicFrame>
        <p:nvGraphicFramePr>
          <p:cNvPr id="7" name="Table 6">
            <a:extLst>
              <a:ext uri="{FF2B5EF4-FFF2-40B4-BE49-F238E27FC236}">
                <a16:creationId xmlns:a16="http://schemas.microsoft.com/office/drawing/2014/main" id="{2085F5E2-FDE6-033D-9E5F-361A90E0EA18}"/>
              </a:ext>
            </a:extLst>
          </p:cNvPr>
          <p:cNvGraphicFramePr>
            <a:graphicFrameLocks noGrp="1"/>
          </p:cNvGraphicFramePr>
          <p:nvPr>
            <p:extLst>
              <p:ext uri="{D42A27DB-BD31-4B8C-83A1-F6EECF244321}">
                <p14:modId xmlns:p14="http://schemas.microsoft.com/office/powerpoint/2010/main" val="1956633341"/>
              </p:ext>
            </p:extLst>
          </p:nvPr>
        </p:nvGraphicFramePr>
        <p:xfrm>
          <a:off x="838200" y="1350693"/>
          <a:ext cx="10515600" cy="3476626"/>
        </p:xfrm>
        <a:graphic>
          <a:graphicData uri="http://schemas.openxmlformats.org/drawingml/2006/table">
            <a:tbl>
              <a:tblPr firstRow="1" bandRow="1">
                <a:tableStyleId>{7E9639D4-E3E2-4D34-9284-5A2195B3D0D7}</a:tableStyleId>
              </a:tblPr>
              <a:tblGrid>
                <a:gridCol w="10515600">
                  <a:extLst>
                    <a:ext uri="{9D8B030D-6E8A-4147-A177-3AD203B41FA5}">
                      <a16:colId xmlns:a16="http://schemas.microsoft.com/office/drawing/2014/main" val="2772996362"/>
                    </a:ext>
                  </a:extLst>
                </a:gridCol>
              </a:tblGrid>
              <a:tr h="372380">
                <a:tc>
                  <a:txBody>
                    <a:bodyPr/>
                    <a:lstStyle/>
                    <a:p>
                      <a:r>
                        <a:rPr lang="en-GB" sz="1600" dirty="0"/>
                        <a:t>Make Activities</a:t>
                      </a:r>
                    </a:p>
                  </a:txBody>
                  <a:tcPr/>
                </a:tc>
                <a:extLst>
                  <a:ext uri="{0D108BD9-81ED-4DB2-BD59-A6C34878D82A}">
                    <a16:rowId xmlns:a16="http://schemas.microsoft.com/office/drawing/2014/main" val="474316158"/>
                  </a:ext>
                </a:extLst>
              </a:tr>
              <a:tr h="3104246">
                <a:tc>
                  <a:txBody>
                    <a:bodyPr/>
                    <a:lstStyle/>
                    <a:p>
                      <a:pPr marL="0" lvl="0" indent="0">
                        <a:buNone/>
                      </a:pPr>
                      <a:r>
                        <a:rPr lang="en-GB" sz="2800" dirty="0"/>
                        <a:t>Write a program that displays an on screen menu to the user.</a:t>
                      </a:r>
                    </a:p>
                    <a:p>
                      <a:pPr marL="0" lvl="0" indent="0">
                        <a:buNone/>
                      </a:pPr>
                      <a:r>
                        <a:rPr lang="en-GB" sz="1800" dirty="0"/>
                        <a:t>(You can use the escape code </a:t>
                      </a:r>
                      <a:r>
                        <a:rPr lang="en-GB" sz="1800" b="1" dirty="0"/>
                        <a:t>\t </a:t>
                      </a:r>
                      <a:r>
                        <a:rPr lang="en-GB" sz="1800" dirty="0"/>
                        <a:t>to create nice spaced out tabs/ columns).</a:t>
                      </a:r>
                    </a:p>
                    <a:p>
                      <a:pPr marL="0" lvl="0" indent="0">
                        <a:buNone/>
                      </a:pPr>
                      <a:endParaRPr lang="en-GB" sz="2800" dirty="0"/>
                    </a:p>
                    <a:p>
                      <a:pPr marL="800100" lvl="1" indent="-342900">
                        <a:buFont typeface="Arial" panose="020B0604020202020204" pitchFamily="34" charset="0"/>
                        <a:buChar char="•"/>
                      </a:pPr>
                      <a:r>
                        <a:rPr lang="en-GB" sz="2400" dirty="0"/>
                        <a:t>The user should be given a choice of four numbers </a:t>
                      </a:r>
                    </a:p>
                    <a:p>
                      <a:pPr marL="800100" lvl="1" indent="-342900">
                        <a:buFont typeface="Arial" panose="020B0604020202020204" pitchFamily="34" charset="0"/>
                        <a:buChar char="•"/>
                      </a:pPr>
                      <a:r>
                        <a:rPr lang="en-GB" sz="2400" dirty="0"/>
                        <a:t>Use a case statement to determine which message is displayed</a:t>
                      </a:r>
                    </a:p>
                    <a:p>
                      <a:pPr marL="800100" lvl="1" indent="-342900">
                        <a:buFont typeface="Arial" panose="020B0604020202020204" pitchFamily="34" charset="0"/>
                        <a:buChar char="•"/>
                      </a:pPr>
                      <a:r>
                        <a:rPr lang="en-GB" sz="2400" dirty="0"/>
                        <a:t>For each choice your program should display a different message, including one for if they have not made a valid choice </a:t>
                      </a:r>
                    </a:p>
                  </a:txBody>
                  <a:tcPr/>
                </a:tc>
                <a:extLst>
                  <a:ext uri="{0D108BD9-81ED-4DB2-BD59-A6C34878D82A}">
                    <a16:rowId xmlns:a16="http://schemas.microsoft.com/office/drawing/2014/main" val="1815036483"/>
                  </a:ext>
                </a:extLst>
              </a:tr>
            </a:tbl>
          </a:graphicData>
        </a:graphic>
      </p:graphicFrame>
    </p:spTree>
    <p:extLst>
      <p:ext uri="{BB962C8B-B14F-4D97-AF65-F5344CB8AC3E}">
        <p14:creationId xmlns:p14="http://schemas.microsoft.com/office/powerpoint/2010/main" val="285406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D5E730-FC7E-5874-DBAB-4F89F0BCCE65}"/>
              </a:ext>
            </a:extLst>
          </p:cNvPr>
          <p:cNvPicPr>
            <a:picLocks noChangeAspect="1"/>
          </p:cNvPicPr>
          <p:nvPr/>
        </p:nvPicPr>
        <p:blipFill>
          <a:blip r:embed="rId2"/>
          <a:stretch>
            <a:fillRect/>
          </a:stretch>
        </p:blipFill>
        <p:spPr>
          <a:xfrm>
            <a:off x="486633" y="368851"/>
            <a:ext cx="7148179" cy="5235394"/>
          </a:xfrm>
          <a:prstGeom prst="rect">
            <a:avLst/>
          </a:prstGeom>
        </p:spPr>
      </p:pic>
      <p:pic>
        <p:nvPicPr>
          <p:cNvPr id="5" name="Picture 4">
            <a:extLst>
              <a:ext uri="{FF2B5EF4-FFF2-40B4-BE49-F238E27FC236}">
                <a16:creationId xmlns:a16="http://schemas.microsoft.com/office/drawing/2014/main" id="{A387B49E-9F9B-6CF0-BC2B-2E8002984190}"/>
              </a:ext>
            </a:extLst>
          </p:cNvPr>
          <p:cNvPicPr>
            <a:picLocks noChangeAspect="1"/>
          </p:cNvPicPr>
          <p:nvPr/>
        </p:nvPicPr>
        <p:blipFill>
          <a:blip r:embed="rId3"/>
          <a:stretch>
            <a:fillRect/>
          </a:stretch>
        </p:blipFill>
        <p:spPr>
          <a:xfrm>
            <a:off x="6889663" y="2240043"/>
            <a:ext cx="4815704" cy="3654396"/>
          </a:xfrm>
          <a:prstGeom prst="rect">
            <a:avLst/>
          </a:prstGeom>
        </p:spPr>
      </p:pic>
    </p:spTree>
    <p:extLst>
      <p:ext uri="{BB962C8B-B14F-4D97-AF65-F5344CB8AC3E}">
        <p14:creationId xmlns:p14="http://schemas.microsoft.com/office/powerpoint/2010/main" val="442202205"/>
      </p:ext>
    </p:extLst>
  </p:cSld>
  <p:clrMapOvr>
    <a:masterClrMapping/>
  </p:clrMapOvr>
</p:sld>
</file>

<file path=ppt/theme/theme1.xml><?xml version="1.0" encoding="utf-8"?>
<a:theme xmlns:a="http://schemas.openxmlformats.org/drawingml/2006/main" name="BHASVIC Red">
  <a:themeElements>
    <a:clrScheme name="Custom 4">
      <a:dk1>
        <a:srgbClr val="E62D3C"/>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HASVIC">
      <a:majorFont>
        <a:latin typeface="Poppins"/>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HASVIC Red" id="{DEC5B33E-17D8-4865-AB12-459522F2C137}" vid="{FEFD4C35-7AEF-4910-B9ED-A2B62408346A}"/>
    </a:ext>
  </a:extLst>
</a:theme>
</file>

<file path=docProps/app.xml><?xml version="1.0" encoding="utf-8"?>
<Properties xmlns="http://schemas.openxmlformats.org/officeDocument/2006/extended-properties" xmlns:vt="http://schemas.openxmlformats.org/officeDocument/2006/docPropsVTypes">
  <Template>BHASVIC Red</Template>
  <TotalTime>0</TotalTime>
  <Words>633</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Poppins</vt:lpstr>
      <vt:lpstr>Roboto</vt:lpstr>
      <vt:lpstr>BHASVIC Red</vt:lpstr>
      <vt:lpstr>Switch Case</vt:lpstr>
      <vt:lpstr>Predict</vt:lpstr>
      <vt:lpstr>Run</vt:lpstr>
      <vt:lpstr>Investigate</vt:lpstr>
      <vt:lpstr>PowerPoint Presentation</vt:lpstr>
      <vt:lpstr>Modify</vt:lpstr>
      <vt:lpstr>PowerPoint Presentation</vt:lpstr>
      <vt:lpstr>Make</vt:lpstr>
      <vt:lpstr>PowerPoint Presentation</vt:lpstr>
      <vt:lpstr>Make</vt:lpstr>
      <vt:lpstr>PowerPoint Presentation</vt:lpstr>
      <vt:lpstr>Make</vt:lpstr>
      <vt:lpstr>PowerPoint Presentation</vt:lpstr>
      <vt:lpstr>Make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dc:title>
  <dc:creator>Jack Griffiths</dc:creator>
  <cp:lastModifiedBy>Raya Dimitrova</cp:lastModifiedBy>
  <cp:revision>5</cp:revision>
  <dcterms:created xsi:type="dcterms:W3CDTF">2024-06-17T11:16:38Z</dcterms:created>
  <dcterms:modified xsi:type="dcterms:W3CDTF">2024-09-17T22:44:57Z</dcterms:modified>
</cp:coreProperties>
</file>