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CDDA92-E71B-416A-896F-4F3BD1A466A9}" v="1" dt="2024-06-25T08:31:59.6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Griffiths" userId="1c57746c-d55f-46ec-a6b0-f12b15460f68" providerId="ADAL" clId="{25CDDA92-E71B-416A-896F-4F3BD1A466A9}"/>
    <pc:docChg chg="custSel modSld">
      <pc:chgData name="Jack Griffiths" userId="1c57746c-d55f-46ec-a6b0-f12b15460f68" providerId="ADAL" clId="{25CDDA92-E71B-416A-896F-4F3BD1A466A9}" dt="2024-06-25T08:33:52.244" v="24" actId="1076"/>
      <pc:docMkLst>
        <pc:docMk/>
      </pc:docMkLst>
      <pc:sldChg chg="delSp modSp mod modClrScheme chgLayout">
        <pc:chgData name="Jack Griffiths" userId="1c57746c-d55f-46ec-a6b0-f12b15460f68" providerId="ADAL" clId="{25CDDA92-E71B-416A-896F-4F3BD1A466A9}" dt="2024-06-25T08:32:15.869" v="7" actId="478"/>
        <pc:sldMkLst>
          <pc:docMk/>
          <pc:sldMk cId="1006522462" sldId="256"/>
        </pc:sldMkLst>
        <pc:spChg chg="mod ord">
          <ac:chgData name="Jack Griffiths" userId="1c57746c-d55f-46ec-a6b0-f12b15460f68" providerId="ADAL" clId="{25CDDA92-E71B-416A-896F-4F3BD1A466A9}" dt="2024-06-25T08:32:09.377" v="6" actId="700"/>
          <ac:spMkLst>
            <pc:docMk/>
            <pc:sldMk cId="1006522462" sldId="256"/>
            <ac:spMk id="2" creationId="{3BDA2807-2C7C-9C44-5D2A-CDF515EE099B}"/>
          </ac:spMkLst>
        </pc:spChg>
        <pc:spChg chg="del mod ord">
          <ac:chgData name="Jack Griffiths" userId="1c57746c-d55f-46ec-a6b0-f12b15460f68" providerId="ADAL" clId="{25CDDA92-E71B-416A-896F-4F3BD1A466A9}" dt="2024-06-25T08:32:15.869" v="7" actId="478"/>
          <ac:spMkLst>
            <pc:docMk/>
            <pc:sldMk cId="1006522462" sldId="256"/>
            <ac:spMk id="3" creationId="{C2324218-2D8A-540C-CE64-6812965EE2BF}"/>
          </ac:spMkLst>
        </pc:spChg>
      </pc:sldChg>
      <pc:sldChg chg="modSp mod">
        <pc:chgData name="Jack Griffiths" userId="1c57746c-d55f-46ec-a6b0-f12b15460f68" providerId="ADAL" clId="{25CDDA92-E71B-416A-896F-4F3BD1A466A9}" dt="2024-06-25T08:31:59.596" v="5"/>
        <pc:sldMkLst>
          <pc:docMk/>
          <pc:sldMk cId="285743770" sldId="257"/>
        </pc:sldMkLst>
        <pc:spChg chg="mod">
          <ac:chgData name="Jack Griffiths" userId="1c57746c-d55f-46ec-a6b0-f12b15460f68" providerId="ADAL" clId="{25CDDA92-E71B-416A-896F-4F3BD1A466A9}" dt="2024-06-25T08:31:59.596" v="5"/>
          <ac:spMkLst>
            <pc:docMk/>
            <pc:sldMk cId="285743770" sldId="257"/>
            <ac:spMk id="2" creationId="{04458A70-0291-54D1-D040-52B973536B2C}"/>
          </ac:spMkLst>
        </pc:spChg>
        <pc:graphicFrameChg chg="mod modGraphic">
          <ac:chgData name="Jack Griffiths" userId="1c57746c-d55f-46ec-a6b0-f12b15460f68" providerId="ADAL" clId="{25CDDA92-E71B-416A-896F-4F3BD1A466A9}" dt="2024-06-17T13:42:28.956" v="0" actId="14100"/>
          <ac:graphicFrameMkLst>
            <pc:docMk/>
            <pc:sldMk cId="285743770" sldId="257"/>
            <ac:graphicFrameMk id="7" creationId="{2085F5E2-FDE6-033D-9E5F-361A90E0EA18}"/>
          </ac:graphicFrameMkLst>
        </pc:graphicFrameChg>
      </pc:sldChg>
      <pc:sldChg chg="modSp mod">
        <pc:chgData name="Jack Griffiths" userId="1c57746c-d55f-46ec-a6b0-f12b15460f68" providerId="ADAL" clId="{25CDDA92-E71B-416A-896F-4F3BD1A466A9}" dt="2024-06-25T08:31:59.596" v="5"/>
        <pc:sldMkLst>
          <pc:docMk/>
          <pc:sldMk cId="2308492581" sldId="258"/>
        </pc:sldMkLst>
        <pc:spChg chg="mod">
          <ac:chgData name="Jack Griffiths" userId="1c57746c-d55f-46ec-a6b0-f12b15460f68" providerId="ADAL" clId="{25CDDA92-E71B-416A-896F-4F3BD1A466A9}" dt="2024-06-25T08:31:59.596" v="5"/>
          <ac:spMkLst>
            <pc:docMk/>
            <pc:sldMk cId="2308492581" sldId="258"/>
            <ac:spMk id="2" creationId="{04458A70-0291-54D1-D040-52B973536B2C}"/>
          </ac:spMkLst>
        </pc:spChg>
        <pc:graphicFrameChg chg="modGraphic">
          <ac:chgData name="Jack Griffiths" userId="1c57746c-d55f-46ec-a6b0-f12b15460f68" providerId="ADAL" clId="{25CDDA92-E71B-416A-896F-4F3BD1A466A9}" dt="2024-06-17T13:42:33.376" v="1" actId="14100"/>
          <ac:graphicFrameMkLst>
            <pc:docMk/>
            <pc:sldMk cId="2308492581" sldId="258"/>
            <ac:graphicFrameMk id="7" creationId="{2085F5E2-FDE6-033D-9E5F-361A90E0EA18}"/>
          </ac:graphicFrameMkLst>
        </pc:graphicFrameChg>
      </pc:sldChg>
      <pc:sldChg chg="modSp mod">
        <pc:chgData name="Jack Griffiths" userId="1c57746c-d55f-46ec-a6b0-f12b15460f68" providerId="ADAL" clId="{25CDDA92-E71B-416A-896F-4F3BD1A466A9}" dt="2024-06-25T08:31:59.596" v="5"/>
        <pc:sldMkLst>
          <pc:docMk/>
          <pc:sldMk cId="861955314" sldId="259"/>
        </pc:sldMkLst>
        <pc:spChg chg="mod">
          <ac:chgData name="Jack Griffiths" userId="1c57746c-d55f-46ec-a6b0-f12b15460f68" providerId="ADAL" clId="{25CDDA92-E71B-416A-896F-4F3BD1A466A9}" dt="2024-06-25T08:31:59.596" v="5"/>
          <ac:spMkLst>
            <pc:docMk/>
            <pc:sldMk cId="861955314" sldId="259"/>
            <ac:spMk id="2" creationId="{04458A70-0291-54D1-D040-52B973536B2C}"/>
          </ac:spMkLst>
        </pc:spChg>
        <pc:graphicFrameChg chg="mod modGraphic">
          <ac:chgData name="Jack Griffiths" userId="1c57746c-d55f-46ec-a6b0-f12b15460f68" providerId="ADAL" clId="{25CDDA92-E71B-416A-896F-4F3BD1A466A9}" dt="2024-06-17T13:42:37.050" v="2" actId="14100"/>
          <ac:graphicFrameMkLst>
            <pc:docMk/>
            <pc:sldMk cId="861955314" sldId="259"/>
            <ac:graphicFrameMk id="7" creationId="{2085F5E2-FDE6-033D-9E5F-361A90E0EA18}"/>
          </ac:graphicFrameMkLst>
        </pc:graphicFrameChg>
      </pc:sldChg>
      <pc:sldChg chg="modSp mod">
        <pc:chgData name="Jack Griffiths" userId="1c57746c-d55f-46ec-a6b0-f12b15460f68" providerId="ADAL" clId="{25CDDA92-E71B-416A-896F-4F3BD1A466A9}" dt="2024-06-25T08:32:54.413" v="13" actId="1076"/>
        <pc:sldMkLst>
          <pc:docMk/>
          <pc:sldMk cId="2044224033" sldId="260"/>
        </pc:sldMkLst>
        <pc:spChg chg="mod">
          <ac:chgData name="Jack Griffiths" userId="1c57746c-d55f-46ec-a6b0-f12b15460f68" providerId="ADAL" clId="{25CDDA92-E71B-416A-896F-4F3BD1A466A9}" dt="2024-06-25T08:31:59.596" v="5"/>
          <ac:spMkLst>
            <pc:docMk/>
            <pc:sldMk cId="2044224033" sldId="260"/>
            <ac:spMk id="2" creationId="{04458A70-0291-54D1-D040-52B973536B2C}"/>
          </ac:spMkLst>
        </pc:spChg>
        <pc:graphicFrameChg chg="mod modGraphic">
          <ac:chgData name="Jack Griffiths" userId="1c57746c-d55f-46ec-a6b0-f12b15460f68" providerId="ADAL" clId="{25CDDA92-E71B-416A-896F-4F3BD1A466A9}" dt="2024-06-25T08:32:54.413" v="13" actId="1076"/>
          <ac:graphicFrameMkLst>
            <pc:docMk/>
            <pc:sldMk cId="2044224033" sldId="260"/>
            <ac:graphicFrameMk id="6" creationId="{AD21565D-3679-20F6-9423-A1B5F19086D4}"/>
          </ac:graphicFrameMkLst>
        </pc:graphicFrameChg>
        <pc:graphicFrameChg chg="mod modGraphic">
          <ac:chgData name="Jack Griffiths" userId="1c57746c-d55f-46ec-a6b0-f12b15460f68" providerId="ADAL" clId="{25CDDA92-E71B-416A-896F-4F3BD1A466A9}" dt="2024-06-25T08:32:44.298" v="9" actId="404"/>
          <ac:graphicFrameMkLst>
            <pc:docMk/>
            <pc:sldMk cId="2044224033" sldId="260"/>
            <ac:graphicFrameMk id="7" creationId="{2085F5E2-FDE6-033D-9E5F-361A90E0EA18}"/>
          </ac:graphicFrameMkLst>
        </pc:graphicFrameChg>
      </pc:sldChg>
      <pc:sldChg chg="modSp mod">
        <pc:chgData name="Jack Griffiths" userId="1c57746c-d55f-46ec-a6b0-f12b15460f68" providerId="ADAL" clId="{25CDDA92-E71B-416A-896F-4F3BD1A466A9}" dt="2024-06-25T08:33:07.670" v="14" actId="1076"/>
        <pc:sldMkLst>
          <pc:docMk/>
          <pc:sldMk cId="2854068941" sldId="262"/>
        </pc:sldMkLst>
        <pc:spChg chg="mod">
          <ac:chgData name="Jack Griffiths" userId="1c57746c-d55f-46ec-a6b0-f12b15460f68" providerId="ADAL" clId="{25CDDA92-E71B-416A-896F-4F3BD1A466A9}" dt="2024-06-25T08:31:59.596" v="5"/>
          <ac:spMkLst>
            <pc:docMk/>
            <pc:sldMk cId="2854068941" sldId="262"/>
            <ac:spMk id="2" creationId="{04458A70-0291-54D1-D040-52B973536B2C}"/>
          </ac:spMkLst>
        </pc:spChg>
        <pc:graphicFrameChg chg="mod">
          <ac:chgData name="Jack Griffiths" userId="1c57746c-d55f-46ec-a6b0-f12b15460f68" providerId="ADAL" clId="{25CDDA92-E71B-416A-896F-4F3BD1A466A9}" dt="2024-06-25T08:33:07.670" v="14" actId="1076"/>
          <ac:graphicFrameMkLst>
            <pc:docMk/>
            <pc:sldMk cId="2854068941" sldId="262"/>
            <ac:graphicFrameMk id="6" creationId="{AD21565D-3679-20F6-9423-A1B5F19086D4}"/>
          </ac:graphicFrameMkLst>
        </pc:graphicFrameChg>
      </pc:sldChg>
      <pc:sldChg chg="modSp mod">
        <pc:chgData name="Jack Griffiths" userId="1c57746c-d55f-46ec-a6b0-f12b15460f68" providerId="ADAL" clId="{25CDDA92-E71B-416A-896F-4F3BD1A466A9}" dt="2024-06-25T08:33:52.244" v="24" actId="1076"/>
        <pc:sldMkLst>
          <pc:docMk/>
          <pc:sldMk cId="2355195635" sldId="263"/>
        </pc:sldMkLst>
        <pc:spChg chg="mod">
          <ac:chgData name="Jack Griffiths" userId="1c57746c-d55f-46ec-a6b0-f12b15460f68" providerId="ADAL" clId="{25CDDA92-E71B-416A-896F-4F3BD1A466A9}" dt="2024-06-25T08:31:59.596" v="5"/>
          <ac:spMkLst>
            <pc:docMk/>
            <pc:sldMk cId="2355195635" sldId="263"/>
            <ac:spMk id="2" creationId="{04458A70-0291-54D1-D040-52B973536B2C}"/>
          </ac:spMkLst>
        </pc:spChg>
        <pc:graphicFrameChg chg="mod">
          <ac:chgData name="Jack Griffiths" userId="1c57746c-d55f-46ec-a6b0-f12b15460f68" providerId="ADAL" clId="{25CDDA92-E71B-416A-896F-4F3BD1A466A9}" dt="2024-06-25T08:33:52.244" v="24" actId="1076"/>
          <ac:graphicFrameMkLst>
            <pc:docMk/>
            <pc:sldMk cId="2355195635" sldId="263"/>
            <ac:graphicFrameMk id="6" creationId="{AD21565D-3679-20F6-9423-A1B5F19086D4}"/>
          </ac:graphicFrameMkLst>
        </pc:graphicFrameChg>
        <pc:graphicFrameChg chg="modGraphic">
          <ac:chgData name="Jack Griffiths" userId="1c57746c-d55f-46ec-a6b0-f12b15460f68" providerId="ADAL" clId="{25CDDA92-E71B-416A-896F-4F3BD1A466A9}" dt="2024-06-25T08:33:46.086" v="23" actId="255"/>
          <ac:graphicFrameMkLst>
            <pc:docMk/>
            <pc:sldMk cId="2355195635" sldId="263"/>
            <ac:graphicFrameMk id="7" creationId="{2085F5E2-FDE6-033D-9E5F-361A90E0EA1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 t="-1000" r="-1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5F0BBC5-2CB4-435A-8386-1362AE2A9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" y="24487"/>
            <a:ext cx="3917629" cy="1458324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CB659DC1-490E-40C3-B040-B4C6EF2E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4552603"/>
            <a:ext cx="10167538" cy="1027316"/>
          </a:xfrm>
        </p:spPr>
        <p:txBody>
          <a:bodyPr/>
          <a:lstStyle>
            <a:lvl1pPr marL="88900" indent="0" algn="l">
              <a:defRPr b="1">
                <a:solidFill>
                  <a:schemeClr val="bg1"/>
                </a:solidFill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23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74B9-5C53-4269-9B8F-0F15785C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1EE67-07AE-462F-A3B4-01128FD42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C61C7-8F2A-476C-9BB2-9BC53641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13/09/2024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E61BE-A49A-4E77-A3F1-2D7509C4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1F6D-8DE3-49D9-AA38-BB808A17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07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1A4BD-51C2-40C1-BB04-4B7BB595A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7F877-D08B-4F45-B003-29315F8CE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4C921-BBCC-42B6-96D4-EB05F7C8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13/09/2024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47411-A5D9-4539-898B-77B17E4B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D7F4D-E398-495C-92AD-988E3F6A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698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9FED-826F-2C5E-20FA-EB6793351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B68DA-EA35-1481-7566-EFF17C253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C7E45-FF33-9FE7-9563-53F795F9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13/09/2024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5E0F1-5F63-6DE2-4C29-2902BD8B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DA373-9D1C-1F92-7A63-73BD3E73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44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D6B4-8476-435C-ADFF-BBC7739C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E62D3C"/>
                </a:solidFill>
                <a:latin typeface="+mj-lt"/>
                <a:ea typeface="Roboto" panose="02000000000000000000" pitchFamily="2" charset="0"/>
                <a:cs typeface="Poppins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FF91-79AE-4CB9-9C14-3CCFDCDFF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6DC97D0-AB72-4BAA-925B-C6A743E7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2058FFF-B258-4CB9-81F5-82A456E8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21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F8F9-D8EC-411A-B16A-FA049E67C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E62D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9AA89-AAFE-4775-8FDB-A603A6E79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E62D3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06F8C-EB17-495D-B6FA-DBD3967B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13/09/2024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E7A7-250C-4B5A-911E-DDAD10BB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1323-C852-46BA-9B42-13857B46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87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17F2-B711-4691-9BCB-86569224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93DF-F87D-4E4A-86A4-5F74EA807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99D26-E398-4A5D-BD65-3A98BE9EF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7B711-F1AF-4F9E-B0B1-B3EBBD1C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13/09/2024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C1EFB-07CE-440A-B6D3-E889DA58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6D72D-5537-4816-B50F-57277922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00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9B8F-C516-462D-848E-7A4A3C6D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2CDA3-DFCB-42E3-A394-AC30FFFAB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81273-6ED3-4E6A-9951-4E681AA4A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80CFA-5765-4212-ABFA-3AEC5FCCF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0E01D-F748-4966-B762-D7BC563B0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37D22-5B42-4500-B076-F6B005DD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13/09/2024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B7F6B-8BAA-4B70-B4DF-391C2C3C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42365-B190-42E8-B284-0A8A7BBE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12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C82C-EB99-45D8-9CB1-FD9BAE3B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D9E0A-5715-48BD-8DC7-38722A07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13/09/2024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16696-0642-413C-BD0B-8F5D0EE1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788A3-B4DD-4CFA-B91A-E234961F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38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C4115-617B-4A99-8909-385FCDEA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13/09/2024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1B998-954E-491B-9D3C-4493D247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F9703-97CE-42B2-9654-DA82E16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9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4139-7221-4F62-9784-61EED1EF6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43DBF-7EE5-432F-9CC0-C64FBC832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E4722-0198-4918-8A17-3A189C10A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18E68-104F-4515-9254-5DD85D2B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13/09/2024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B571A-1ECC-4431-837F-EE7C967A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B3D51-1B8E-4E93-AE35-02571705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42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7D7E-B25D-47DF-B56D-74ADB4B4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33853-E220-4F9E-98AB-7406695F2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9E0C4-1DB6-4B78-BC18-D7EE57552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9E742-0EED-4C1F-A0A6-765B6EB5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13/09/2024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AA19B-EAA8-44F0-8593-B071C4C1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4C852-7401-405A-B6D7-0A1B2E11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01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49941-5DB5-460A-959F-30B94C12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9D4AC-0784-4AAC-890F-523903D64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C931C-566B-4F59-850E-BEEAD21E8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BBFC0-7D44-41D5-A932-710638756C15}" type="datetimeFigureOut">
              <a:rPr lang="en-GB" smtClean="0"/>
              <a:t>13/09/2024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7DF6B-A8EC-42BA-8C80-780FA92E1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11C11-A478-4983-A1CD-658FDB8C0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18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2807-2C7C-9C44-5D2A-CDF515EE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 to C</a:t>
            </a:r>
          </a:p>
        </p:txBody>
      </p:sp>
    </p:spTree>
    <p:extLst>
      <p:ext uri="{BB962C8B-B14F-4D97-AF65-F5344CB8AC3E}">
        <p14:creationId xmlns:p14="http://schemas.microsoft.com/office/powerpoint/2010/main" val="1006522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A1943E-05DA-1E8F-D8DF-0573D4B50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99" y="600835"/>
            <a:ext cx="6413548" cy="36518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4C72A9-D114-70D4-C4CC-30B32AAFC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747" y="4565910"/>
            <a:ext cx="4344006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7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D00D2-DE5B-249E-910D-527D69A0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9"/>
            <a:ext cx="6109138" cy="389307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614651"/>
              </p:ext>
            </p:extLst>
          </p:nvPr>
        </p:nvGraphicFramePr>
        <p:xfrm>
          <a:off x="7094484" y="1690687"/>
          <a:ext cx="4259316" cy="389307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259316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97789">
                <a:tc>
                  <a:txBody>
                    <a:bodyPr/>
                    <a:lstStyle/>
                    <a:p>
                      <a:r>
                        <a:rPr lang="en-GB" dirty="0"/>
                        <a:t>What do you think this code does?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3495289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I think that it would ask the user to input a number and then would output to them what the number they entered was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4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D00D2-DE5B-249E-910D-527D69A0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233207"/>
            <a:ext cx="5257799" cy="335055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049947"/>
              </p:ext>
            </p:extLst>
          </p:nvPr>
        </p:nvGraphicFramePr>
        <p:xfrm>
          <a:off x="6369269" y="1690688"/>
          <a:ext cx="4984531" cy="391969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84531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52449">
                <a:tc>
                  <a:txBody>
                    <a:bodyPr/>
                    <a:lstStyle/>
                    <a:p>
                      <a:r>
                        <a:rPr lang="en-GB" dirty="0"/>
                        <a:t>What does the code do?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1928718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It asked me to enter a number and then printed what the number was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  <a:tr h="352449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Does this match your prediction?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056588"/>
                  </a:ext>
                </a:extLst>
              </a:tr>
              <a:tr h="1259461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373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ABE67F-4605-1122-CA43-5BD4B3C2B5C2}"/>
              </a:ext>
            </a:extLst>
          </p:cNvPr>
          <p:cNvSpPr txBox="1"/>
          <p:nvPr/>
        </p:nvSpPr>
        <p:spPr>
          <a:xfrm>
            <a:off x="838199" y="1690687"/>
            <a:ext cx="525779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Download the code from </a:t>
            </a:r>
            <a:r>
              <a:rPr lang="en-GB" sz="2000" dirty="0" err="1"/>
              <a:t>Github</a:t>
            </a:r>
            <a:r>
              <a:rPr lang="en-GB" sz="2000" dirty="0"/>
              <a:t> and run it!</a:t>
            </a:r>
          </a:p>
        </p:txBody>
      </p:sp>
    </p:spTree>
    <p:extLst>
      <p:ext uri="{BB962C8B-B14F-4D97-AF65-F5344CB8AC3E}">
        <p14:creationId xmlns:p14="http://schemas.microsoft.com/office/powerpoint/2010/main" val="230849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Investigate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D00D2-DE5B-249E-910D-527D69A0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1380973"/>
            <a:ext cx="4014018" cy="255795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049372"/>
              </p:ext>
            </p:extLst>
          </p:nvPr>
        </p:nvGraphicFramePr>
        <p:xfrm>
          <a:off x="5754278" y="126395"/>
          <a:ext cx="5599521" cy="390861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99521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502620">
                <a:tc>
                  <a:txBody>
                    <a:bodyPr/>
                    <a:lstStyle/>
                    <a:p>
                      <a:r>
                        <a:rPr lang="en-GB" sz="2800" dirty="0"/>
                        <a:t>Investigation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339045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400" dirty="0"/>
                        <a:t>What is the name of the variable being used? </a:t>
                      </a:r>
                      <a:r>
                        <a:rPr lang="en-GB" sz="2400" dirty="0">
                          <a:solidFill>
                            <a:schemeClr val="accent1"/>
                          </a:solidFill>
                        </a:rPr>
                        <a:t>value</a:t>
                      </a:r>
                    </a:p>
                    <a:p>
                      <a:pPr marL="971550" lvl="1" indent="-514350">
                        <a:buFont typeface="+mj-lt"/>
                        <a:buAutoNum type="alphaLcParenR"/>
                      </a:pPr>
                      <a:r>
                        <a:rPr lang="en-GB" sz="2400" dirty="0"/>
                        <a:t>What data type does it </a:t>
                      </a:r>
                      <a:r>
                        <a:rPr lang="en-GB" sz="2400" dirty="0" err="1"/>
                        <a:t>hold?</a:t>
                      </a:r>
                      <a:r>
                        <a:rPr lang="en-GB" sz="2400" dirty="0" err="1">
                          <a:solidFill>
                            <a:schemeClr val="accent1"/>
                          </a:solidFill>
                        </a:rPr>
                        <a:t>integer</a:t>
                      </a:r>
                      <a:r>
                        <a:rPr lang="en-GB" sz="2400" dirty="0">
                          <a:solidFill>
                            <a:schemeClr val="accent1"/>
                          </a:solidFill>
                        </a:rPr>
                        <a:t>(whole number)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400" dirty="0"/>
                        <a:t>Annotate lines 5 – 8 to explain what each line of code does.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400" dirty="0"/>
                        <a:t>Why is line 2 greyed </a:t>
                      </a:r>
                      <a:r>
                        <a:rPr lang="en-GB" sz="2400" dirty="0" err="1"/>
                        <a:t>out?</a:t>
                      </a:r>
                      <a:r>
                        <a:rPr lang="en-GB" sz="2400" dirty="0" err="1">
                          <a:solidFill>
                            <a:schemeClr val="accent1"/>
                          </a:solidFill>
                        </a:rPr>
                        <a:t>it</a:t>
                      </a:r>
                      <a:r>
                        <a:rPr lang="en-GB" sz="2400" dirty="0">
                          <a:solidFill>
                            <a:schemeClr val="accent1"/>
                          </a:solidFill>
                        </a:rPr>
                        <a:t> is a library function which has not been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F520DE7-A7B0-C6A8-0864-4126FF8C4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99" y="4131102"/>
            <a:ext cx="8363701" cy="207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5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2D00D2-DE5B-249E-910D-527D69A0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0690"/>
            <a:ext cx="4612507" cy="293934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261788"/>
              </p:ext>
            </p:extLst>
          </p:nvPr>
        </p:nvGraphicFramePr>
        <p:xfrm>
          <a:off x="6379779" y="1350693"/>
          <a:ext cx="4974021" cy="364662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74021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29481">
                <a:tc>
                  <a:txBody>
                    <a:bodyPr/>
                    <a:lstStyle/>
                    <a:p>
                      <a:r>
                        <a:rPr lang="en-GB" sz="1400" dirty="0"/>
                        <a:t>Modification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33171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800" dirty="0"/>
                        <a:t>Change the messages displayed to make them more polite.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800" dirty="0"/>
                        <a:t>Modify the program to take the following as inputs instead:</a:t>
                      </a:r>
                    </a:p>
                    <a:p>
                      <a:pPr marL="914400" lvl="1" indent="-457200">
                        <a:buFont typeface="+mj-lt"/>
                        <a:buAutoNum type="alphaLcParenR"/>
                      </a:pPr>
                      <a:r>
                        <a:rPr lang="en-GB" sz="1800" dirty="0"/>
                        <a:t>Float</a:t>
                      </a:r>
                    </a:p>
                    <a:p>
                      <a:pPr marL="914400" lvl="1" indent="-457200">
                        <a:buFont typeface="+mj-lt"/>
                        <a:buAutoNum type="alphaLcParenR"/>
                      </a:pPr>
                      <a:r>
                        <a:rPr lang="en-GB" sz="1800" dirty="0"/>
                        <a:t>String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GB" sz="1800" dirty="0"/>
                        <a:t>Modify the program so that it takes two integers:</a:t>
                      </a:r>
                    </a:p>
                    <a:p>
                      <a:pPr marL="914400" lvl="1" indent="-457200">
                        <a:buFont typeface="+mj-lt"/>
                        <a:buAutoNum type="alphaLcParenR"/>
                      </a:pPr>
                      <a:r>
                        <a:rPr lang="en-GB" sz="1800" dirty="0"/>
                        <a:t>adds them together and displays the result.</a:t>
                      </a:r>
                    </a:p>
                    <a:p>
                      <a:pPr marL="914400" lvl="1" indent="-457200">
                        <a:buFont typeface="+mj-lt"/>
                        <a:buAutoNum type="alphaLcParenR"/>
                      </a:pPr>
                      <a:r>
                        <a:rPr lang="en-GB" sz="1800" dirty="0"/>
                        <a:t>Subtracts the second from the first.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21565D-3679-20F6-9423-A1B5F1908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866419"/>
              </p:ext>
            </p:extLst>
          </p:nvPr>
        </p:nvGraphicFramePr>
        <p:xfrm>
          <a:off x="1943100" y="5086081"/>
          <a:ext cx="83058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214">
                  <a:extLst>
                    <a:ext uri="{9D8B030D-6E8A-4147-A177-3AD203B41FA5}">
                      <a16:colId xmlns:a16="http://schemas.microsoft.com/office/drawing/2014/main" val="4274113241"/>
                    </a:ext>
                  </a:extLst>
                </a:gridCol>
                <a:gridCol w="7199586">
                  <a:extLst>
                    <a:ext uri="{9D8B030D-6E8A-4147-A177-3AD203B41FA5}">
                      <a16:colId xmlns:a16="http://schemas.microsoft.com/office/drawing/2014/main" val="1820223689"/>
                    </a:ext>
                  </a:extLst>
                </a:gridCol>
              </a:tblGrid>
              <a:tr h="681717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Some 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int : %d – a whole number. Uses 2 bytes of storage.</a:t>
                      </a:r>
                    </a:p>
                    <a:p>
                      <a:r>
                        <a:rPr lang="en-GB" sz="1600" dirty="0"/>
                        <a:t>float : %f – a real number e.g. has a decimal point. Uses 4/ 8 bytes. </a:t>
                      </a:r>
                    </a:p>
                    <a:p>
                      <a:r>
                        <a:rPr lang="en-GB" sz="1600" dirty="0"/>
                        <a:t>char : %c – one individual ASCII character. Uses one byte.</a:t>
                      </a:r>
                    </a:p>
                    <a:p>
                      <a:r>
                        <a:rPr lang="en-GB" sz="1600" dirty="0"/>
                        <a:t>string : %s – a list of ASCII characters e.g. a word or series of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618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224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5FD95B-70EF-110A-EBA6-D338927EE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18" y="1975532"/>
            <a:ext cx="3396016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86707A-4FA7-8D5B-A5C1-0E1678361308}"/>
              </a:ext>
            </a:extLst>
          </p:cNvPr>
          <p:cNvSpPr txBox="1"/>
          <p:nvPr/>
        </p:nvSpPr>
        <p:spPr>
          <a:xfrm>
            <a:off x="203718" y="1606200"/>
            <a:ext cx="638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Politer messages with float input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4F9C2-D8F5-AEF7-CB48-80F76AC81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023" y="1165794"/>
            <a:ext cx="4505954" cy="16194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CF6637-5AE9-BC05-CFA8-AD7944B95053}"/>
              </a:ext>
            </a:extLst>
          </p:cNvPr>
          <p:cNvSpPr txBox="1"/>
          <p:nvPr/>
        </p:nvSpPr>
        <p:spPr>
          <a:xfrm>
            <a:off x="4069701" y="831999"/>
            <a:ext cx="638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String input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85C90C-CC47-91E5-23F2-966CA521D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261" y="1567783"/>
            <a:ext cx="4158021" cy="46556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7B509F-0DD3-6D8D-CE14-4F4089BEE60F}"/>
              </a:ext>
            </a:extLst>
          </p:cNvPr>
          <p:cNvSpPr txBox="1"/>
          <p:nvPr/>
        </p:nvSpPr>
        <p:spPr>
          <a:xfrm>
            <a:off x="8469637" y="1034433"/>
            <a:ext cx="638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GB" dirty="0" err="1"/>
              <a:t>dds</a:t>
            </a:r>
            <a:r>
              <a:rPr lang="en-GB" dirty="0"/>
              <a:t> 2 integers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F0CE37-8B9A-4947-27FC-2B1E4268F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9041" y="3308810"/>
            <a:ext cx="3711912" cy="31473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FAEF82-651B-FD82-C55C-E523AD0EEEA5}"/>
              </a:ext>
            </a:extLst>
          </p:cNvPr>
          <p:cNvSpPr txBox="1"/>
          <p:nvPr/>
        </p:nvSpPr>
        <p:spPr>
          <a:xfrm>
            <a:off x="4016990" y="2857469"/>
            <a:ext cx="638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 of 2 integers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93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08344"/>
              </p:ext>
            </p:extLst>
          </p:nvPr>
        </p:nvGraphicFramePr>
        <p:xfrm>
          <a:off x="838200" y="1350693"/>
          <a:ext cx="10515600" cy="347662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72380">
                <a:tc>
                  <a:txBody>
                    <a:bodyPr/>
                    <a:lstStyle/>
                    <a:p>
                      <a:r>
                        <a:rPr lang="en-GB" sz="1600" dirty="0"/>
                        <a:t>Make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310424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2400" dirty="0"/>
                        <a:t>Write a program that takes the following inputs:</a:t>
                      </a:r>
                    </a:p>
                    <a:p>
                      <a:pPr marL="914400" lvl="1" indent="-457200">
                        <a:buFont typeface="+mj-lt"/>
                        <a:buAutoNum type="alphaLcParenR"/>
                      </a:pPr>
                      <a:r>
                        <a:rPr lang="en-GB" sz="2400" dirty="0"/>
                        <a:t>– A whole/integer number</a:t>
                      </a:r>
                    </a:p>
                    <a:p>
                      <a:pPr marL="914400" lvl="1" indent="-457200">
                        <a:buFont typeface="+mj-lt"/>
                        <a:buAutoNum type="alphaLcParenR"/>
                      </a:pPr>
                      <a:r>
                        <a:rPr lang="en-GB" sz="2400" dirty="0"/>
                        <a:t>– A decimal/float number</a:t>
                      </a:r>
                    </a:p>
                    <a:p>
                      <a:pPr marL="914400" lvl="1" indent="-457200">
                        <a:buFont typeface="+mj-lt"/>
                        <a:buAutoNum type="alphaLcParenR"/>
                      </a:pPr>
                      <a:r>
                        <a:rPr lang="en-GB" sz="2400" dirty="0"/>
                        <a:t>– A letter/char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2400" dirty="0"/>
                        <a:t>The program should output user friendly messages to show:</a:t>
                      </a:r>
                    </a:p>
                    <a:p>
                      <a:pPr marL="457200" lvl="1" indent="0">
                        <a:buFont typeface="+mj-lt"/>
                        <a:buNone/>
                      </a:pPr>
                      <a:r>
                        <a:rPr lang="en-GB" sz="2400" dirty="0"/>
                        <a:t>a) The result of the decimal number subtracted from the whole number </a:t>
                      </a:r>
                    </a:p>
                    <a:p>
                      <a:pPr marL="457200" lvl="1" indent="0">
                        <a:buFont typeface="+mj-lt"/>
                        <a:buNone/>
                      </a:pPr>
                      <a:r>
                        <a:rPr lang="en-GB" sz="2400" dirty="0"/>
                        <a:t>b) The result of the product calculated in (a) above multiplied by the ascii value of the 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21565D-3679-20F6-9423-A1B5F1908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74533"/>
              </p:ext>
            </p:extLst>
          </p:nvPr>
        </p:nvGraphicFramePr>
        <p:xfrm>
          <a:off x="1943100" y="4936486"/>
          <a:ext cx="8305800" cy="1325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214">
                  <a:extLst>
                    <a:ext uri="{9D8B030D-6E8A-4147-A177-3AD203B41FA5}">
                      <a16:colId xmlns:a16="http://schemas.microsoft.com/office/drawing/2014/main" val="4274113241"/>
                    </a:ext>
                  </a:extLst>
                </a:gridCol>
                <a:gridCol w="7199586">
                  <a:extLst>
                    <a:ext uri="{9D8B030D-6E8A-4147-A177-3AD203B41FA5}">
                      <a16:colId xmlns:a16="http://schemas.microsoft.com/office/drawing/2014/main" val="1820223689"/>
                    </a:ext>
                  </a:extLst>
                </a:gridCol>
              </a:tblGrid>
              <a:tr h="13255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Some 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int : %d – a whole number. Uses 2 bytes of storage.</a:t>
                      </a:r>
                    </a:p>
                    <a:p>
                      <a:r>
                        <a:rPr lang="en-GB" sz="1800" dirty="0"/>
                        <a:t>float : %f – a real number e.g. has a decimal point. Uses 4/ 8 bytes. </a:t>
                      </a:r>
                    </a:p>
                    <a:p>
                      <a:r>
                        <a:rPr lang="en-GB" sz="1800" dirty="0"/>
                        <a:t>char : %c – one individual ASCII character. Uses one byte.</a:t>
                      </a:r>
                    </a:p>
                    <a:p>
                      <a:r>
                        <a:rPr lang="en-GB" sz="1800" dirty="0"/>
                        <a:t>string : %s – a list of ASCII characters e.g. a word or series of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618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068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7955AA-16FC-D2E7-B407-DC7038BE4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90" y="337782"/>
            <a:ext cx="6553768" cy="46486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40988A-B196-226C-4137-79528F9AA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591" y="3526364"/>
            <a:ext cx="4122777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05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758652"/>
              </p:ext>
            </p:extLst>
          </p:nvPr>
        </p:nvGraphicFramePr>
        <p:xfrm>
          <a:off x="838200" y="1350693"/>
          <a:ext cx="10515600" cy="34813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72380">
                <a:tc>
                  <a:txBody>
                    <a:bodyPr/>
                    <a:lstStyle/>
                    <a:p>
                      <a:r>
                        <a:rPr lang="en-GB" sz="1600" dirty="0"/>
                        <a:t>Make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310424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GB" sz="2200" dirty="0"/>
                        <a:t>Write a program that asks for a letter to be input in upper case. The program should then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2200" dirty="0"/>
                        <a:t>output that letter in lower case.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220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2200" dirty="0"/>
                        <a:t>To do this, think about each letter’s binary ASCII values and how you could use these to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2200" dirty="0"/>
                        <a:t>convert them. Useful info: capital ‘A’ = 65 and lower case ‘a’ = 97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220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GB" sz="2200" dirty="0"/>
                        <a:t>(Now make it work the other way!)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21565D-3679-20F6-9423-A1B5F1908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720645"/>
              </p:ext>
            </p:extLst>
          </p:nvPr>
        </p:nvGraphicFramePr>
        <p:xfrm>
          <a:off x="1943100" y="4921296"/>
          <a:ext cx="8305800" cy="1325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214">
                  <a:extLst>
                    <a:ext uri="{9D8B030D-6E8A-4147-A177-3AD203B41FA5}">
                      <a16:colId xmlns:a16="http://schemas.microsoft.com/office/drawing/2014/main" val="4274113241"/>
                    </a:ext>
                  </a:extLst>
                </a:gridCol>
                <a:gridCol w="7199586">
                  <a:extLst>
                    <a:ext uri="{9D8B030D-6E8A-4147-A177-3AD203B41FA5}">
                      <a16:colId xmlns:a16="http://schemas.microsoft.com/office/drawing/2014/main" val="1820223689"/>
                    </a:ext>
                  </a:extLst>
                </a:gridCol>
              </a:tblGrid>
              <a:tr h="13255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Some 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int : %d – a whole number. Uses 2 bytes of storage.</a:t>
                      </a:r>
                    </a:p>
                    <a:p>
                      <a:r>
                        <a:rPr lang="en-GB" sz="1800" dirty="0"/>
                        <a:t>float : %f – a real number e.g. has a decimal point. Uses 4/ 8 bytes. </a:t>
                      </a:r>
                    </a:p>
                    <a:p>
                      <a:r>
                        <a:rPr lang="en-GB" sz="1800" dirty="0"/>
                        <a:t>char : %c – one individual ASCII character. Uses one byte.</a:t>
                      </a:r>
                    </a:p>
                    <a:p>
                      <a:r>
                        <a:rPr lang="en-GB" sz="1800" dirty="0"/>
                        <a:t>string : %s – a list of ASCII characters e.g. a word or series of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618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195635"/>
      </p:ext>
    </p:extLst>
  </p:cSld>
  <p:clrMapOvr>
    <a:masterClrMapping/>
  </p:clrMapOvr>
</p:sld>
</file>

<file path=ppt/theme/theme1.xml><?xml version="1.0" encoding="utf-8"?>
<a:theme xmlns:a="http://schemas.openxmlformats.org/drawingml/2006/main" name="BHASVIC Red">
  <a:themeElements>
    <a:clrScheme name="Custom 4">
      <a:dk1>
        <a:srgbClr val="E62D3C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HASVIC">
      <a:majorFont>
        <a:latin typeface="Poppins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HASVIC Red" id="{DEC5B33E-17D8-4865-AB12-459522F2C137}" vid="{FEFD4C35-7AEF-4910-B9ED-A2B6240834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BHASVIC Red</Template>
  <TotalTime>17</TotalTime>
  <Words>570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Poppins</vt:lpstr>
      <vt:lpstr>Roboto</vt:lpstr>
      <vt:lpstr>BHASVIC Red</vt:lpstr>
      <vt:lpstr>Intro to C</vt:lpstr>
      <vt:lpstr>Predict</vt:lpstr>
      <vt:lpstr>Run</vt:lpstr>
      <vt:lpstr>Investigate</vt:lpstr>
      <vt:lpstr>Modify</vt:lpstr>
      <vt:lpstr>PowerPoint Presentation</vt:lpstr>
      <vt:lpstr>Make</vt:lpstr>
      <vt:lpstr>PowerPoint Presentation</vt:lpstr>
      <vt:lpstr>Make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 Griffiths</dc:creator>
  <cp:lastModifiedBy>Raya Dimitrova</cp:lastModifiedBy>
  <cp:revision>4</cp:revision>
  <dcterms:created xsi:type="dcterms:W3CDTF">2024-06-17T11:16:38Z</dcterms:created>
  <dcterms:modified xsi:type="dcterms:W3CDTF">2024-09-13T13:51:22Z</dcterms:modified>
</cp:coreProperties>
</file>