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3" r:id="rId16"/>
  </p:sldIdLst>
  <p:sldSz cx="12192000" cy="6858000"/>
  <p:notesSz cx="6858000" cy="9144000"/>
  <p:embeddedFontLs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lus Jakarta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SG0qp3kPSosT0kncywc7O6P2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90A7E-AE64-4160-884D-295F7A807415}" v="130" dt="2025-07-11T04:14:59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I BHAVADEEP" userId="24d58a92f41c7126" providerId="LiveId" clId="{81A90A7E-AE64-4160-884D-295F7A807415}"/>
    <pc:docChg chg="undo redo custSel addSld delSld modSld sldOrd">
      <pc:chgData name="NANI BHAVADEEP" userId="24d58a92f41c7126" providerId="LiveId" clId="{81A90A7E-AE64-4160-884D-295F7A807415}" dt="2025-07-11T04:16:41.105" v="2630" actId="478"/>
      <pc:docMkLst>
        <pc:docMk/>
      </pc:docMkLst>
      <pc:sldChg chg="addSp modSp mod">
        <pc:chgData name="NANI BHAVADEEP" userId="24d58a92f41c7126" providerId="LiveId" clId="{81A90A7E-AE64-4160-884D-295F7A807415}" dt="2025-07-11T04:16:11.236" v="2629" actId="123"/>
        <pc:sldMkLst>
          <pc:docMk/>
          <pc:sldMk cId="0" sldId="256"/>
        </pc:sldMkLst>
        <pc:spChg chg="add mod">
          <ac:chgData name="NANI BHAVADEEP" userId="24d58a92f41c7126" providerId="LiveId" clId="{81A90A7E-AE64-4160-884D-295F7A807415}" dt="2025-07-11T04:16:11.236" v="2629" actId="123"/>
          <ac:spMkLst>
            <pc:docMk/>
            <pc:sldMk cId="0" sldId="256"/>
            <ac:spMk id="2" creationId="{829F00F2-FEAE-0F76-BD9D-91D19494ABF5}"/>
          </ac:spMkLst>
        </pc:spChg>
        <pc:spChg chg="mod">
          <ac:chgData name="NANI BHAVADEEP" userId="24d58a92f41c7126" providerId="LiveId" clId="{81A90A7E-AE64-4160-884D-295F7A807415}" dt="2025-07-11T04:13:27.570" v="2570" actId="1076"/>
          <ac:spMkLst>
            <pc:docMk/>
            <pc:sldMk cId="0" sldId="256"/>
            <ac:spMk id="33" creationId="{00000000-0000-0000-0000-000000000000}"/>
          </ac:spMkLst>
        </pc:spChg>
        <pc:grpChg chg="mod">
          <ac:chgData name="NANI BHAVADEEP" userId="24d58a92f41c7126" providerId="LiveId" clId="{81A90A7E-AE64-4160-884D-295F7A807415}" dt="2025-07-11T04:13:39.360" v="2571" actId="14100"/>
          <ac:grpSpMkLst>
            <pc:docMk/>
            <pc:sldMk cId="0" sldId="256"/>
            <ac:grpSpMk id="34" creationId="{00000000-0000-0000-0000-000000000000}"/>
          </ac:grpSpMkLst>
        </pc:grpChg>
      </pc:sldChg>
      <pc:sldChg chg="del">
        <pc:chgData name="NANI BHAVADEEP" userId="24d58a92f41c7126" providerId="LiveId" clId="{81A90A7E-AE64-4160-884D-295F7A807415}" dt="2025-07-11T04:12:09.404" v="2541" actId="47"/>
        <pc:sldMkLst>
          <pc:docMk/>
          <pc:sldMk cId="0" sldId="258"/>
        </pc:sldMkLst>
      </pc:sldChg>
      <pc:sldChg chg="del">
        <pc:chgData name="NANI BHAVADEEP" userId="24d58a92f41c7126" providerId="LiveId" clId="{81A90A7E-AE64-4160-884D-295F7A807415}" dt="2025-07-11T04:12:10.450" v="2542" actId="47"/>
        <pc:sldMkLst>
          <pc:docMk/>
          <pc:sldMk cId="0" sldId="259"/>
        </pc:sldMkLst>
      </pc:sldChg>
      <pc:sldChg chg="del">
        <pc:chgData name="NANI BHAVADEEP" userId="24d58a92f41c7126" providerId="LiveId" clId="{81A90A7E-AE64-4160-884D-295F7A807415}" dt="2025-07-11T04:12:06.416" v="2539" actId="47"/>
        <pc:sldMkLst>
          <pc:docMk/>
          <pc:sldMk cId="0" sldId="260"/>
        </pc:sldMkLst>
      </pc:sldChg>
      <pc:sldChg chg="del">
        <pc:chgData name="NANI BHAVADEEP" userId="24d58a92f41c7126" providerId="LiveId" clId="{81A90A7E-AE64-4160-884D-295F7A807415}" dt="2025-07-11T04:12:07.676" v="2540" actId="47"/>
        <pc:sldMkLst>
          <pc:docMk/>
          <pc:sldMk cId="0" sldId="261"/>
        </pc:sldMkLst>
      </pc:sldChg>
      <pc:sldChg chg="del">
        <pc:chgData name="NANI BHAVADEEP" userId="24d58a92f41c7126" providerId="LiveId" clId="{81A90A7E-AE64-4160-884D-295F7A807415}" dt="2025-07-11T04:12:03.935" v="2538" actId="47"/>
        <pc:sldMkLst>
          <pc:docMk/>
          <pc:sldMk cId="0" sldId="262"/>
        </pc:sldMkLst>
      </pc:sldChg>
      <pc:sldChg chg="delSp modSp mod">
        <pc:chgData name="NANI BHAVADEEP" userId="24d58a92f41c7126" providerId="LiveId" clId="{81A90A7E-AE64-4160-884D-295F7A807415}" dt="2025-07-11T04:16:41.105" v="2630" actId="478"/>
        <pc:sldMkLst>
          <pc:docMk/>
          <pc:sldMk cId="0" sldId="263"/>
        </pc:sldMkLst>
        <pc:spChg chg="mod">
          <ac:chgData name="NANI BHAVADEEP" userId="24d58a92f41c7126" providerId="LiveId" clId="{81A90A7E-AE64-4160-884D-295F7A807415}" dt="2025-07-11T04:12:17.809" v="2543" actId="2711"/>
          <ac:spMkLst>
            <pc:docMk/>
            <pc:sldMk cId="0" sldId="263"/>
            <ac:spMk id="111" creationId="{00000000-0000-0000-0000-000000000000}"/>
          </ac:spMkLst>
        </pc:spChg>
        <pc:spChg chg="del">
          <ac:chgData name="NANI BHAVADEEP" userId="24d58a92f41c7126" providerId="LiveId" clId="{81A90A7E-AE64-4160-884D-295F7A807415}" dt="2025-07-11T04:16:41.105" v="2630" actId="478"/>
          <ac:spMkLst>
            <pc:docMk/>
            <pc:sldMk cId="0" sldId="263"/>
            <ac:spMk id="112" creationId="{00000000-0000-0000-0000-000000000000}"/>
          </ac:spMkLst>
        </pc:spChg>
        <pc:spChg chg="del">
          <ac:chgData name="NANI BHAVADEEP" userId="24d58a92f41c7126" providerId="LiveId" clId="{81A90A7E-AE64-4160-884D-295F7A807415}" dt="2025-07-11T04:16:41.105" v="2630" actId="478"/>
          <ac:spMkLst>
            <pc:docMk/>
            <pc:sldMk cId="0" sldId="263"/>
            <ac:spMk id="113" creationId="{00000000-0000-0000-0000-000000000000}"/>
          </ac:spMkLst>
        </pc:spChg>
        <pc:spChg chg="del">
          <ac:chgData name="NANI BHAVADEEP" userId="24d58a92f41c7126" providerId="LiveId" clId="{81A90A7E-AE64-4160-884D-295F7A807415}" dt="2025-07-11T04:16:41.105" v="2630" actId="478"/>
          <ac:spMkLst>
            <pc:docMk/>
            <pc:sldMk cId="0" sldId="263"/>
            <ac:spMk id="114" creationId="{00000000-0000-0000-0000-000000000000}"/>
          </ac:spMkLst>
        </pc:spChg>
        <pc:spChg chg="del">
          <ac:chgData name="NANI BHAVADEEP" userId="24d58a92f41c7126" providerId="LiveId" clId="{81A90A7E-AE64-4160-884D-295F7A807415}" dt="2025-07-11T04:16:41.105" v="2630" actId="478"/>
          <ac:spMkLst>
            <pc:docMk/>
            <pc:sldMk cId="0" sldId="263"/>
            <ac:spMk id="115" creationId="{00000000-0000-0000-0000-000000000000}"/>
          </ac:spMkLst>
        </pc:spChg>
        <pc:spChg chg="del">
          <ac:chgData name="NANI BHAVADEEP" userId="24d58a92f41c7126" providerId="LiveId" clId="{81A90A7E-AE64-4160-884D-295F7A807415}" dt="2025-07-11T04:16:41.105" v="2630" actId="478"/>
          <ac:spMkLst>
            <pc:docMk/>
            <pc:sldMk cId="0" sldId="263"/>
            <ac:spMk id="116" creationId="{00000000-0000-0000-0000-000000000000}"/>
          </ac:spMkLst>
        </pc:spChg>
        <pc:spChg chg="del">
          <ac:chgData name="NANI BHAVADEEP" userId="24d58a92f41c7126" providerId="LiveId" clId="{81A90A7E-AE64-4160-884D-295F7A807415}" dt="2025-07-11T04:16:41.105" v="2630" actId="478"/>
          <ac:spMkLst>
            <pc:docMk/>
            <pc:sldMk cId="0" sldId="263"/>
            <ac:spMk id="117" creationId="{00000000-0000-0000-0000-000000000000}"/>
          </ac:spMkLst>
        </pc:spChg>
        <pc:spChg chg="mod">
          <ac:chgData name="NANI BHAVADEEP" userId="24d58a92f41c7126" providerId="LiveId" clId="{81A90A7E-AE64-4160-884D-295F7A807415}" dt="2025-07-11T04:12:31.850" v="2544" actId="14100"/>
          <ac:spMkLst>
            <pc:docMk/>
            <pc:sldMk cId="0" sldId="263"/>
            <ac:spMk id="118" creationId="{00000000-0000-0000-0000-000000000000}"/>
          </ac:spMkLst>
        </pc:spChg>
      </pc:sldChg>
      <pc:sldChg chg="addSp modSp add mod">
        <pc:chgData name="NANI BHAVADEEP" userId="24d58a92f41c7126" providerId="LiveId" clId="{81A90A7E-AE64-4160-884D-295F7A807415}" dt="2025-07-11T03:56:11.642" v="2448" actId="123"/>
        <pc:sldMkLst>
          <pc:docMk/>
          <pc:sldMk cId="1016225388" sldId="264"/>
        </pc:sldMkLst>
        <pc:spChg chg="add">
          <ac:chgData name="NANI BHAVADEEP" userId="24d58a92f41c7126" providerId="LiveId" clId="{81A90A7E-AE64-4160-884D-295F7A807415}" dt="2025-07-10T05:47:36.210" v="55"/>
          <ac:spMkLst>
            <pc:docMk/>
            <pc:sldMk cId="1016225388" sldId="264"/>
            <ac:spMk id="2" creationId="{0AD91FEA-E90A-56BC-EF67-482F1C9C49D2}"/>
          </ac:spMkLst>
        </pc:spChg>
        <pc:spChg chg="mod">
          <ac:chgData name="NANI BHAVADEEP" userId="24d58a92f41c7126" providerId="LiveId" clId="{81A90A7E-AE64-4160-884D-295F7A807415}" dt="2025-07-11T03:56:11.642" v="2448" actId="123"/>
          <ac:spMkLst>
            <pc:docMk/>
            <pc:sldMk cId="1016225388" sldId="264"/>
            <ac:spMk id="4" creationId="{2F55417D-D1C7-D06D-DA69-BA5303585B32}"/>
          </ac:spMkLst>
        </pc:spChg>
        <pc:spChg chg="add mod">
          <ac:chgData name="NANI BHAVADEEP" userId="24d58a92f41c7126" providerId="LiveId" clId="{81A90A7E-AE64-4160-884D-295F7A807415}" dt="2025-07-10T05:52:50.886" v="158" actId="1076"/>
          <ac:spMkLst>
            <pc:docMk/>
            <pc:sldMk cId="1016225388" sldId="264"/>
            <ac:spMk id="5" creationId="{D596955B-8E02-2BE5-CD32-5F6849BC25F1}"/>
          </ac:spMkLst>
        </pc:spChg>
        <pc:spChg chg="mod">
          <ac:chgData name="NANI BHAVADEEP" userId="24d58a92f41c7126" providerId="LiveId" clId="{81A90A7E-AE64-4160-884D-295F7A807415}" dt="2025-07-10T05:45:21.716" v="18" actId="20577"/>
          <ac:spMkLst>
            <pc:docMk/>
            <pc:sldMk cId="1016225388" sldId="264"/>
            <ac:spMk id="45" creationId="{1F74C768-359B-A451-84A3-4B596CB8CF9C}"/>
          </ac:spMkLst>
        </pc:spChg>
      </pc:sldChg>
      <pc:sldChg chg="delSp modSp add mod">
        <pc:chgData name="NANI BHAVADEEP" userId="24d58a92f41c7126" providerId="LiveId" clId="{81A90A7E-AE64-4160-884D-295F7A807415}" dt="2025-07-10T06:15:13.497" v="332" actId="1076"/>
        <pc:sldMkLst>
          <pc:docMk/>
          <pc:sldMk cId="2394487792" sldId="265"/>
        </pc:sldMkLst>
        <pc:spChg chg="mod">
          <ac:chgData name="NANI BHAVADEEP" userId="24d58a92f41c7126" providerId="LiveId" clId="{81A90A7E-AE64-4160-884D-295F7A807415}" dt="2025-07-10T06:15:13.497" v="332" actId="1076"/>
          <ac:spMkLst>
            <pc:docMk/>
            <pc:sldMk cId="2394487792" sldId="265"/>
            <ac:spMk id="4" creationId="{180E6041-48AE-371E-5BF6-A0DB06F0F46D}"/>
          </ac:spMkLst>
        </pc:spChg>
        <pc:spChg chg="del">
          <ac:chgData name="NANI BHAVADEEP" userId="24d58a92f41c7126" providerId="LiveId" clId="{81A90A7E-AE64-4160-884D-295F7A807415}" dt="2025-07-10T06:05:57.216" v="189" actId="478"/>
          <ac:spMkLst>
            <pc:docMk/>
            <pc:sldMk cId="2394487792" sldId="265"/>
            <ac:spMk id="5" creationId="{C4BC70EF-AE7F-6FF4-9CFB-139EB546854E}"/>
          </ac:spMkLst>
        </pc:spChg>
        <pc:spChg chg="mod">
          <ac:chgData name="NANI BHAVADEEP" userId="24d58a92f41c7126" providerId="LiveId" clId="{81A90A7E-AE64-4160-884D-295F7A807415}" dt="2025-07-10T05:59:58.121" v="186" actId="1076"/>
          <ac:spMkLst>
            <pc:docMk/>
            <pc:sldMk cId="2394487792" sldId="265"/>
            <ac:spMk id="45" creationId="{AD41D177-9D1B-27EB-B907-BF36AB203D9B}"/>
          </ac:spMkLst>
        </pc:spChg>
      </pc:sldChg>
      <pc:sldChg chg="addSp delSp modSp add mod">
        <pc:chgData name="NANI BHAVADEEP" userId="24d58a92f41c7126" providerId="LiveId" clId="{81A90A7E-AE64-4160-884D-295F7A807415}" dt="2025-07-10T06:43:42.468" v="487" actId="1076"/>
        <pc:sldMkLst>
          <pc:docMk/>
          <pc:sldMk cId="4145287726" sldId="266"/>
        </pc:sldMkLst>
        <pc:spChg chg="mod">
          <ac:chgData name="NANI BHAVADEEP" userId="24d58a92f41c7126" providerId="LiveId" clId="{81A90A7E-AE64-4160-884D-295F7A807415}" dt="2025-07-10T06:40:27.553" v="466" actId="1076"/>
          <ac:spMkLst>
            <pc:docMk/>
            <pc:sldMk cId="4145287726" sldId="266"/>
            <ac:spMk id="4" creationId="{D10590F9-6D2D-3351-1C20-B73A8621FB30}"/>
          </ac:spMkLst>
        </pc:spChg>
        <pc:spChg chg="add mod">
          <ac:chgData name="NANI BHAVADEEP" userId="24d58a92f41c7126" providerId="LiveId" clId="{81A90A7E-AE64-4160-884D-295F7A807415}" dt="2025-07-10T06:40:45.934" v="469" actId="1076"/>
          <ac:spMkLst>
            <pc:docMk/>
            <pc:sldMk cId="4145287726" sldId="266"/>
            <ac:spMk id="11" creationId="{5684C28B-C695-D949-4CAC-371DACF13454}"/>
          </ac:spMkLst>
        </pc:spChg>
        <pc:spChg chg="add mod">
          <ac:chgData name="NANI BHAVADEEP" userId="24d58a92f41c7126" providerId="LiveId" clId="{81A90A7E-AE64-4160-884D-295F7A807415}" dt="2025-07-10T06:43:42.468" v="487" actId="1076"/>
          <ac:spMkLst>
            <pc:docMk/>
            <pc:sldMk cId="4145287726" sldId="266"/>
            <ac:spMk id="12" creationId="{9FC9C02B-AE9D-ECF8-E241-ADF761806F46}"/>
          </ac:spMkLst>
        </pc:spChg>
        <pc:spChg chg="add mod">
          <ac:chgData name="NANI BHAVADEEP" userId="24d58a92f41c7126" providerId="LiveId" clId="{81A90A7E-AE64-4160-884D-295F7A807415}" dt="2025-07-10T06:43:01.129" v="481" actId="1076"/>
          <ac:spMkLst>
            <pc:docMk/>
            <pc:sldMk cId="4145287726" sldId="266"/>
            <ac:spMk id="13" creationId="{C1986D97-6DA8-6006-FA41-4C3923AF10CB}"/>
          </ac:spMkLst>
        </pc:spChg>
        <pc:spChg chg="del">
          <ac:chgData name="NANI BHAVADEEP" userId="24d58a92f41c7126" providerId="LiveId" clId="{81A90A7E-AE64-4160-884D-295F7A807415}" dt="2025-07-10T06:12:38.951" v="250" actId="478"/>
          <ac:spMkLst>
            <pc:docMk/>
            <pc:sldMk cId="4145287726" sldId="266"/>
            <ac:spMk id="45" creationId="{42E587AE-306F-F200-4EA8-34B085B5F4DA}"/>
          </ac:spMkLst>
        </pc:spChg>
        <pc:spChg chg="mod">
          <ac:chgData name="NANI BHAVADEEP" userId="24d58a92f41c7126" providerId="LiveId" clId="{81A90A7E-AE64-4160-884D-295F7A807415}" dt="2025-07-10T06:42:57.923" v="480" actId="1076"/>
          <ac:spMkLst>
            <pc:docMk/>
            <pc:sldMk cId="4145287726" sldId="266"/>
            <ac:spMk id="50" creationId="{F5F97DB1-63C7-2E77-C47A-06A72DD46446}"/>
          </ac:spMkLst>
        </pc:spChg>
        <pc:picChg chg="add mod">
          <ac:chgData name="NANI BHAVADEEP" userId="24d58a92f41c7126" providerId="LiveId" clId="{81A90A7E-AE64-4160-884D-295F7A807415}" dt="2025-07-10T06:29:57.520" v="333"/>
          <ac:picMkLst>
            <pc:docMk/>
            <pc:sldMk cId="4145287726" sldId="266"/>
            <ac:picMk id="3" creationId="{5CCD35A7-891A-C838-83BE-6B7508F2F262}"/>
          </ac:picMkLst>
        </pc:picChg>
        <pc:picChg chg="add mod">
          <ac:chgData name="NANI BHAVADEEP" userId="24d58a92f41c7126" providerId="LiveId" clId="{81A90A7E-AE64-4160-884D-295F7A807415}" dt="2025-07-10T06:29:57.520" v="333"/>
          <ac:picMkLst>
            <pc:docMk/>
            <pc:sldMk cId="4145287726" sldId="266"/>
            <ac:picMk id="6" creationId="{7B8F2D36-D8AF-7FC5-393B-211B2042B077}"/>
          </ac:picMkLst>
        </pc:picChg>
        <pc:picChg chg="add mod">
          <ac:chgData name="NANI BHAVADEEP" userId="24d58a92f41c7126" providerId="LiveId" clId="{81A90A7E-AE64-4160-884D-295F7A807415}" dt="2025-07-10T06:42:52.934" v="478" actId="1076"/>
          <ac:picMkLst>
            <pc:docMk/>
            <pc:sldMk cId="4145287726" sldId="266"/>
            <ac:picMk id="8" creationId="{40BB8050-75D5-CA11-5864-8D71DE09D99F}"/>
          </ac:picMkLst>
        </pc:picChg>
        <pc:picChg chg="add mod">
          <ac:chgData name="NANI BHAVADEEP" userId="24d58a92f41c7126" providerId="LiveId" clId="{81A90A7E-AE64-4160-884D-295F7A807415}" dt="2025-07-10T06:40:38.200" v="468" actId="1076"/>
          <ac:picMkLst>
            <pc:docMk/>
            <pc:sldMk cId="4145287726" sldId="266"/>
            <ac:picMk id="10" creationId="{D4147319-7A14-CCF3-F989-76A1A7C5CA84}"/>
          </ac:picMkLst>
        </pc:picChg>
      </pc:sldChg>
      <pc:sldChg chg="addSp modSp add mod ord">
        <pc:chgData name="NANI BHAVADEEP" userId="24d58a92f41c7126" providerId="LiveId" clId="{81A90A7E-AE64-4160-884D-295F7A807415}" dt="2025-07-10T06:57:11.625" v="667" actId="123"/>
        <pc:sldMkLst>
          <pc:docMk/>
          <pc:sldMk cId="1777776811" sldId="267"/>
        </pc:sldMkLst>
        <pc:spChg chg="add">
          <ac:chgData name="NANI BHAVADEEP" userId="24d58a92f41c7126" providerId="LiveId" clId="{81A90A7E-AE64-4160-884D-295F7A807415}" dt="2025-07-10T06:52:58.130" v="525"/>
          <ac:spMkLst>
            <pc:docMk/>
            <pc:sldMk cId="1777776811" sldId="267"/>
            <ac:spMk id="2" creationId="{9794317E-BD47-AAC4-702A-9A76ED164D41}"/>
          </ac:spMkLst>
        </pc:spChg>
        <pc:spChg chg="add">
          <ac:chgData name="NANI BHAVADEEP" userId="24d58a92f41c7126" providerId="LiveId" clId="{81A90A7E-AE64-4160-884D-295F7A807415}" dt="2025-07-10T06:56:53.816" v="662"/>
          <ac:spMkLst>
            <pc:docMk/>
            <pc:sldMk cId="1777776811" sldId="267"/>
            <ac:spMk id="3" creationId="{D481914E-9511-15A5-59FD-7F47D7331598}"/>
          </ac:spMkLst>
        </pc:spChg>
        <pc:spChg chg="mod">
          <ac:chgData name="NANI BHAVADEEP" userId="24d58a92f41c7126" providerId="LiveId" clId="{81A90A7E-AE64-4160-884D-295F7A807415}" dt="2025-07-10T06:57:11.625" v="667" actId="123"/>
          <ac:spMkLst>
            <pc:docMk/>
            <pc:sldMk cId="1777776811" sldId="267"/>
            <ac:spMk id="4" creationId="{53C8E76E-861F-6970-8FCB-C7271B0DEF3E}"/>
          </ac:spMkLst>
        </pc:spChg>
        <pc:spChg chg="mod">
          <ac:chgData name="NANI BHAVADEEP" userId="24d58a92f41c7126" providerId="LiveId" clId="{81A90A7E-AE64-4160-884D-295F7A807415}" dt="2025-07-10T06:52:13.478" v="516" actId="20577"/>
          <ac:spMkLst>
            <pc:docMk/>
            <pc:sldMk cId="1777776811" sldId="267"/>
            <ac:spMk id="45" creationId="{A6C9AB6E-E50F-FACB-A0EF-6BFBE3D5F029}"/>
          </ac:spMkLst>
        </pc:spChg>
      </pc:sldChg>
      <pc:sldChg chg="addSp delSp modSp add mod ord">
        <pc:chgData name="NANI BHAVADEEP" userId="24d58a92f41c7126" providerId="LiveId" clId="{81A90A7E-AE64-4160-884D-295F7A807415}" dt="2025-07-10T08:02:16.555" v="1072" actId="1076"/>
        <pc:sldMkLst>
          <pc:docMk/>
          <pc:sldMk cId="1717794321" sldId="268"/>
        </pc:sldMkLst>
        <pc:spChg chg="add mod">
          <ac:chgData name="NANI BHAVADEEP" userId="24d58a92f41c7126" providerId="LiveId" clId="{81A90A7E-AE64-4160-884D-295F7A807415}" dt="2025-07-10T08:01:48.758" v="1068" actId="20577"/>
          <ac:spMkLst>
            <pc:docMk/>
            <pc:sldMk cId="1717794321" sldId="268"/>
            <ac:spMk id="2" creationId="{F638143F-32DE-A045-D4C3-CC06F2E4D36B}"/>
          </ac:spMkLst>
        </pc:spChg>
        <pc:spChg chg="add">
          <ac:chgData name="NANI BHAVADEEP" userId="24d58a92f41c7126" providerId="LiveId" clId="{81A90A7E-AE64-4160-884D-295F7A807415}" dt="2025-07-10T06:58:46.571" v="678"/>
          <ac:spMkLst>
            <pc:docMk/>
            <pc:sldMk cId="1717794321" sldId="268"/>
            <ac:spMk id="3" creationId="{5B3F68FC-09E6-ED68-A3D2-C8C57BAD1880}"/>
          </ac:spMkLst>
        </pc:spChg>
        <pc:spChg chg="del mod">
          <ac:chgData name="NANI BHAVADEEP" userId="24d58a92f41c7126" providerId="LiveId" clId="{81A90A7E-AE64-4160-884D-295F7A807415}" dt="2025-07-10T06:58:28.278" v="674"/>
          <ac:spMkLst>
            <pc:docMk/>
            <pc:sldMk cId="1717794321" sldId="268"/>
            <ac:spMk id="4" creationId="{8E7E6259-210D-80DA-7F73-13F8F855ADD6}"/>
          </ac:spMkLst>
        </pc:spChg>
        <pc:spChg chg="add">
          <ac:chgData name="NANI BHAVADEEP" userId="24d58a92f41c7126" providerId="LiveId" clId="{81A90A7E-AE64-4160-884D-295F7A807415}" dt="2025-07-10T06:58:46.571" v="678"/>
          <ac:spMkLst>
            <pc:docMk/>
            <pc:sldMk cId="1717794321" sldId="268"/>
            <ac:spMk id="5" creationId="{2E2E85FC-3DCE-CFD4-11C5-69FDA8A44C64}"/>
          </ac:spMkLst>
        </pc:spChg>
        <pc:spChg chg="add">
          <ac:chgData name="NANI BHAVADEEP" userId="24d58a92f41c7126" providerId="LiveId" clId="{81A90A7E-AE64-4160-884D-295F7A807415}" dt="2025-07-10T06:58:46.571" v="678"/>
          <ac:spMkLst>
            <pc:docMk/>
            <pc:sldMk cId="1717794321" sldId="268"/>
            <ac:spMk id="6" creationId="{D8319239-6133-6F35-F0CC-FE7CD46F5047}"/>
          </ac:spMkLst>
        </pc:spChg>
        <pc:spChg chg="del">
          <ac:chgData name="NANI BHAVADEEP" userId="24d58a92f41c7126" providerId="LiveId" clId="{81A90A7E-AE64-4160-884D-295F7A807415}" dt="2025-07-10T06:58:32.861" v="675" actId="478"/>
          <ac:spMkLst>
            <pc:docMk/>
            <pc:sldMk cId="1717794321" sldId="268"/>
            <ac:spMk id="11" creationId="{20AEA261-91B2-B3ED-48D7-546509A95CA9}"/>
          </ac:spMkLst>
        </pc:spChg>
        <pc:spChg chg="del">
          <ac:chgData name="NANI BHAVADEEP" userId="24d58a92f41c7126" providerId="LiveId" clId="{81A90A7E-AE64-4160-884D-295F7A807415}" dt="2025-07-10T06:58:32.861" v="675" actId="478"/>
          <ac:spMkLst>
            <pc:docMk/>
            <pc:sldMk cId="1717794321" sldId="268"/>
            <ac:spMk id="12" creationId="{1C512200-897A-2D91-AAD4-6238A44EAC40}"/>
          </ac:spMkLst>
        </pc:spChg>
        <pc:spChg chg="del">
          <ac:chgData name="NANI BHAVADEEP" userId="24d58a92f41c7126" providerId="LiveId" clId="{81A90A7E-AE64-4160-884D-295F7A807415}" dt="2025-07-10T06:58:32.861" v="675" actId="478"/>
          <ac:spMkLst>
            <pc:docMk/>
            <pc:sldMk cId="1717794321" sldId="268"/>
            <ac:spMk id="13" creationId="{AEC48DEA-16ED-B2CE-7150-1A395DF08C55}"/>
          </ac:spMkLst>
        </pc:spChg>
        <pc:spChg chg="add mod">
          <ac:chgData name="NANI BHAVADEEP" userId="24d58a92f41c7126" providerId="LiveId" clId="{81A90A7E-AE64-4160-884D-295F7A807415}" dt="2025-07-10T08:02:16.555" v="1072" actId="1076"/>
          <ac:spMkLst>
            <pc:docMk/>
            <pc:sldMk cId="1717794321" sldId="268"/>
            <ac:spMk id="17" creationId="{A6E99963-7366-3C48-46FB-371420C85A47}"/>
          </ac:spMkLst>
        </pc:spChg>
        <pc:spChg chg="del">
          <ac:chgData name="NANI BHAVADEEP" userId="24d58a92f41c7126" providerId="LiveId" clId="{81A90A7E-AE64-4160-884D-295F7A807415}" dt="2025-07-10T06:58:32.861" v="675" actId="478"/>
          <ac:spMkLst>
            <pc:docMk/>
            <pc:sldMk cId="1717794321" sldId="268"/>
            <ac:spMk id="48" creationId="{14A58D34-7322-A091-A512-67A725D045E7}"/>
          </ac:spMkLst>
        </pc:spChg>
        <pc:spChg chg="del">
          <ac:chgData name="NANI BHAVADEEP" userId="24d58a92f41c7126" providerId="LiveId" clId="{81A90A7E-AE64-4160-884D-295F7A807415}" dt="2025-07-10T06:58:32.861" v="675" actId="478"/>
          <ac:spMkLst>
            <pc:docMk/>
            <pc:sldMk cId="1717794321" sldId="268"/>
            <ac:spMk id="49" creationId="{FF35DC55-0D77-A5A1-1F5F-3C1D41310229}"/>
          </ac:spMkLst>
        </pc:spChg>
        <pc:spChg chg="del">
          <ac:chgData name="NANI BHAVADEEP" userId="24d58a92f41c7126" providerId="LiveId" clId="{81A90A7E-AE64-4160-884D-295F7A807415}" dt="2025-07-10T06:58:37.157" v="676" actId="478"/>
          <ac:spMkLst>
            <pc:docMk/>
            <pc:sldMk cId="1717794321" sldId="268"/>
            <ac:spMk id="50" creationId="{ADF1FB65-1E47-818D-B451-3E4EC4C08674}"/>
          </ac:spMkLst>
        </pc:spChg>
        <pc:picChg chg="del">
          <ac:chgData name="NANI BHAVADEEP" userId="24d58a92f41c7126" providerId="LiveId" clId="{81A90A7E-AE64-4160-884D-295F7A807415}" dt="2025-07-10T06:58:28.255" v="672" actId="478"/>
          <ac:picMkLst>
            <pc:docMk/>
            <pc:sldMk cId="1717794321" sldId="268"/>
            <ac:picMk id="8" creationId="{6A9D033B-27A1-EAAF-F28B-862592290974}"/>
          </ac:picMkLst>
        </pc:picChg>
        <pc:picChg chg="add del mod">
          <ac:chgData name="NANI BHAVADEEP" userId="24d58a92f41c7126" providerId="LiveId" clId="{81A90A7E-AE64-4160-884D-295F7A807415}" dt="2025-07-10T08:00:56.004" v="917" actId="22"/>
          <ac:picMkLst>
            <pc:docMk/>
            <pc:sldMk cId="1717794321" sldId="268"/>
            <ac:picMk id="9" creationId="{F33E4B82-E8CE-4BF4-DC9A-06366942062C}"/>
          </ac:picMkLst>
        </pc:picChg>
        <pc:picChg chg="del">
          <ac:chgData name="NANI BHAVADEEP" userId="24d58a92f41c7126" providerId="LiveId" clId="{81A90A7E-AE64-4160-884D-295F7A807415}" dt="2025-07-10T06:58:32.861" v="675" actId="478"/>
          <ac:picMkLst>
            <pc:docMk/>
            <pc:sldMk cId="1717794321" sldId="268"/>
            <ac:picMk id="10" creationId="{8EFE9F8B-F8EC-9F03-A560-10D9A5F5467C}"/>
          </ac:picMkLst>
        </pc:picChg>
        <pc:picChg chg="add del mod">
          <ac:chgData name="NANI BHAVADEEP" userId="24d58a92f41c7126" providerId="LiveId" clId="{81A90A7E-AE64-4160-884D-295F7A807415}" dt="2025-07-10T08:01:29.947" v="1052" actId="22"/>
          <ac:picMkLst>
            <pc:docMk/>
            <pc:sldMk cId="1717794321" sldId="268"/>
            <ac:picMk id="15" creationId="{591E279E-26CB-FEBC-E48B-FA949B98BBB0}"/>
          </ac:picMkLst>
        </pc:picChg>
      </pc:sldChg>
      <pc:sldChg chg="modSp add mod ord">
        <pc:chgData name="NANI BHAVADEEP" userId="24d58a92f41c7126" providerId="LiveId" clId="{81A90A7E-AE64-4160-884D-295F7A807415}" dt="2025-07-11T03:56:47.914" v="2450" actId="123"/>
        <pc:sldMkLst>
          <pc:docMk/>
          <pc:sldMk cId="3007711631" sldId="269"/>
        </pc:sldMkLst>
        <pc:spChg chg="mod">
          <ac:chgData name="NANI BHAVADEEP" userId="24d58a92f41c7126" providerId="LiveId" clId="{81A90A7E-AE64-4160-884D-295F7A807415}" dt="2025-07-11T03:56:47.914" v="2450" actId="123"/>
          <ac:spMkLst>
            <pc:docMk/>
            <pc:sldMk cId="3007711631" sldId="269"/>
            <ac:spMk id="4" creationId="{1D72D78C-35AF-D1F2-BBE6-785ED96328AA}"/>
          </ac:spMkLst>
        </pc:spChg>
        <pc:spChg chg="mod">
          <ac:chgData name="NANI BHAVADEEP" userId="24d58a92f41c7126" providerId="LiveId" clId="{81A90A7E-AE64-4160-884D-295F7A807415}" dt="2025-07-10T08:04:17.188" v="1097" actId="20577"/>
          <ac:spMkLst>
            <pc:docMk/>
            <pc:sldMk cId="3007711631" sldId="269"/>
            <ac:spMk id="45" creationId="{915A8A1E-8A01-A4A8-1AE1-5D0EEC6A2C71}"/>
          </ac:spMkLst>
        </pc:spChg>
      </pc:sldChg>
      <pc:sldChg chg="addSp delSp modSp add mod">
        <pc:chgData name="NANI BHAVADEEP" userId="24d58a92f41c7126" providerId="LiveId" clId="{81A90A7E-AE64-4160-884D-295F7A807415}" dt="2025-07-11T03:55:50.953" v="2447" actId="123"/>
        <pc:sldMkLst>
          <pc:docMk/>
          <pc:sldMk cId="829052626" sldId="270"/>
        </pc:sldMkLst>
        <pc:spChg chg="add del mod">
          <ac:chgData name="NANI BHAVADEEP" userId="24d58a92f41c7126" providerId="LiveId" clId="{81A90A7E-AE64-4160-884D-295F7A807415}" dt="2025-07-10T08:12:57.409" v="1382" actId="478"/>
          <ac:spMkLst>
            <pc:docMk/>
            <pc:sldMk cId="829052626" sldId="270"/>
            <ac:spMk id="2" creationId="{BE62A1B9-90A0-AD2C-9138-8B4F734A34BD}"/>
          </ac:spMkLst>
        </pc:spChg>
        <pc:spChg chg="add del mod">
          <ac:chgData name="NANI BHAVADEEP" userId="24d58a92f41c7126" providerId="LiveId" clId="{81A90A7E-AE64-4160-884D-295F7A807415}" dt="2025-07-10T08:13:03.233" v="1384" actId="478"/>
          <ac:spMkLst>
            <pc:docMk/>
            <pc:sldMk cId="829052626" sldId="270"/>
            <ac:spMk id="3" creationId="{D8D69810-C350-9DFC-8582-F75A775BFA7C}"/>
          </ac:spMkLst>
        </pc:spChg>
        <pc:spChg chg="mod">
          <ac:chgData name="NANI BHAVADEEP" userId="24d58a92f41c7126" providerId="LiveId" clId="{81A90A7E-AE64-4160-884D-295F7A807415}" dt="2025-07-11T03:55:50.953" v="2447" actId="123"/>
          <ac:spMkLst>
            <pc:docMk/>
            <pc:sldMk cId="829052626" sldId="270"/>
            <ac:spMk id="4" creationId="{66F81744-D554-BB09-820D-7CD938D5CBDD}"/>
          </ac:spMkLst>
        </pc:spChg>
        <pc:spChg chg="add mod">
          <ac:chgData name="NANI BHAVADEEP" userId="24d58a92f41c7126" providerId="LiveId" clId="{81A90A7E-AE64-4160-884D-295F7A807415}" dt="2025-07-10T08:14:14.724" v="1398" actId="1076"/>
          <ac:spMkLst>
            <pc:docMk/>
            <pc:sldMk cId="829052626" sldId="270"/>
            <ac:spMk id="5" creationId="{B2A0904F-062F-A010-07D6-4629929626B9}"/>
          </ac:spMkLst>
        </pc:spChg>
        <pc:picChg chg="add mod">
          <ac:chgData name="NANI BHAVADEEP" userId="24d58a92f41c7126" providerId="LiveId" clId="{81A90A7E-AE64-4160-884D-295F7A807415}" dt="2025-07-10T08:24:32.660" v="1435" actId="1440"/>
          <ac:picMkLst>
            <pc:docMk/>
            <pc:sldMk cId="829052626" sldId="270"/>
            <ac:picMk id="7" creationId="{A3A44FA8-AB5B-6D97-4CBD-2EC8286B6454}"/>
          </ac:picMkLst>
        </pc:picChg>
      </pc:sldChg>
      <pc:sldChg chg="addSp delSp modSp add mod ord">
        <pc:chgData name="NANI BHAVADEEP" userId="24d58a92f41c7126" providerId="LiveId" clId="{81A90A7E-AE64-4160-884D-295F7A807415}" dt="2025-07-11T03:55:46.473" v="2446" actId="123"/>
        <pc:sldMkLst>
          <pc:docMk/>
          <pc:sldMk cId="2196469313" sldId="271"/>
        </pc:sldMkLst>
        <pc:spChg chg="add mod">
          <ac:chgData name="NANI BHAVADEEP" userId="24d58a92f41c7126" providerId="LiveId" clId="{81A90A7E-AE64-4160-884D-295F7A807415}" dt="2025-07-10T08:44:10.564" v="1550"/>
          <ac:spMkLst>
            <pc:docMk/>
            <pc:sldMk cId="2196469313" sldId="271"/>
            <ac:spMk id="2" creationId="{D39E4A7B-CBF0-FC18-80BF-F67D29FBD4FA}"/>
          </ac:spMkLst>
        </pc:spChg>
        <pc:spChg chg="add">
          <ac:chgData name="NANI BHAVADEEP" userId="24d58a92f41c7126" providerId="LiveId" clId="{81A90A7E-AE64-4160-884D-295F7A807415}" dt="2025-07-10T08:46:21.226" v="1558"/>
          <ac:spMkLst>
            <pc:docMk/>
            <pc:sldMk cId="2196469313" sldId="271"/>
            <ac:spMk id="3" creationId="{5AA51B76-F8C1-A299-3185-5685FBBBA8ED}"/>
          </ac:spMkLst>
        </pc:spChg>
        <pc:spChg chg="mod">
          <ac:chgData name="NANI BHAVADEEP" userId="24d58a92f41c7126" providerId="LiveId" clId="{81A90A7E-AE64-4160-884D-295F7A807415}" dt="2025-07-11T03:55:46.473" v="2446" actId="123"/>
          <ac:spMkLst>
            <pc:docMk/>
            <pc:sldMk cId="2196469313" sldId="271"/>
            <ac:spMk id="4" creationId="{0123067F-CB65-4AA5-08B7-86C18384B136}"/>
          </ac:spMkLst>
        </pc:spChg>
        <pc:spChg chg="add mod">
          <ac:chgData name="NANI BHAVADEEP" userId="24d58a92f41c7126" providerId="LiveId" clId="{81A90A7E-AE64-4160-884D-295F7A807415}" dt="2025-07-10T09:04:36.714" v="1715" actId="255"/>
          <ac:spMkLst>
            <pc:docMk/>
            <pc:sldMk cId="2196469313" sldId="271"/>
            <ac:spMk id="5" creationId="{5E9F3636-0672-30A3-9EE6-CFF79A0BF351}"/>
          </ac:spMkLst>
        </pc:spChg>
        <pc:spChg chg="add mod">
          <ac:chgData name="NANI BHAVADEEP" userId="24d58a92f41c7126" providerId="LiveId" clId="{81A90A7E-AE64-4160-884D-295F7A807415}" dt="2025-07-10T09:04:27.774" v="1714" actId="255"/>
          <ac:spMkLst>
            <pc:docMk/>
            <pc:sldMk cId="2196469313" sldId="271"/>
            <ac:spMk id="6" creationId="{8893F073-C343-1C60-9753-81D766BB203E}"/>
          </ac:spMkLst>
        </pc:spChg>
        <pc:spChg chg="mod">
          <ac:chgData name="NANI BHAVADEEP" userId="24d58a92f41c7126" providerId="LiveId" clId="{81A90A7E-AE64-4160-884D-295F7A807415}" dt="2025-07-10T08:26:45.232" v="1452" actId="20577"/>
          <ac:spMkLst>
            <pc:docMk/>
            <pc:sldMk cId="2196469313" sldId="271"/>
            <ac:spMk id="45" creationId="{7DEC8E7D-2557-5B86-7B83-4AB8B98AFD24}"/>
          </ac:spMkLst>
        </pc:spChg>
        <pc:spChg chg="del">
          <ac:chgData name="NANI BHAVADEEP" userId="24d58a92f41c7126" providerId="LiveId" clId="{81A90A7E-AE64-4160-884D-295F7A807415}" dt="2025-07-10T08:40:43.234" v="1517" actId="478"/>
          <ac:spMkLst>
            <pc:docMk/>
            <pc:sldMk cId="2196469313" sldId="271"/>
            <ac:spMk id="50" creationId="{E5830A3F-80E9-3986-F4B0-DB5E15825525}"/>
          </ac:spMkLst>
        </pc:spChg>
      </pc:sldChg>
      <pc:sldChg chg="addSp delSp modSp add mod">
        <pc:chgData name="NANI BHAVADEEP" userId="24d58a92f41c7126" providerId="LiveId" clId="{81A90A7E-AE64-4160-884D-295F7A807415}" dt="2025-07-11T03:55:40.608" v="2445" actId="123"/>
        <pc:sldMkLst>
          <pc:docMk/>
          <pc:sldMk cId="2128639573" sldId="272"/>
        </pc:sldMkLst>
        <pc:spChg chg="add">
          <ac:chgData name="NANI BHAVADEEP" userId="24d58a92f41c7126" providerId="LiveId" clId="{81A90A7E-AE64-4160-884D-295F7A807415}" dt="2025-07-10T09:10:40.621" v="1800"/>
          <ac:spMkLst>
            <pc:docMk/>
            <pc:sldMk cId="2128639573" sldId="272"/>
            <ac:spMk id="2" creationId="{34BD0F79-1A63-09CE-05A3-F7BED50C20CA}"/>
          </ac:spMkLst>
        </pc:spChg>
        <pc:spChg chg="mod">
          <ac:chgData name="NANI BHAVADEEP" userId="24d58a92f41c7126" providerId="LiveId" clId="{81A90A7E-AE64-4160-884D-295F7A807415}" dt="2025-07-11T03:55:40.608" v="2445" actId="123"/>
          <ac:spMkLst>
            <pc:docMk/>
            <pc:sldMk cId="2128639573" sldId="272"/>
            <ac:spMk id="4" creationId="{E9815792-52A7-FCBB-9710-D783594917C7}"/>
          </ac:spMkLst>
        </pc:spChg>
        <pc:spChg chg="mod">
          <ac:chgData name="NANI BHAVADEEP" userId="24d58a92f41c7126" providerId="LiveId" clId="{81A90A7E-AE64-4160-884D-295F7A807415}" dt="2025-07-11T03:38:04.191" v="1845" actId="1076"/>
          <ac:spMkLst>
            <pc:docMk/>
            <pc:sldMk cId="2128639573" sldId="272"/>
            <ac:spMk id="5" creationId="{EE08C5B4-F3D5-D4F1-0439-3A0CFCC34114}"/>
          </ac:spMkLst>
        </pc:spChg>
        <pc:spChg chg="mod">
          <ac:chgData name="NANI BHAVADEEP" userId="24d58a92f41c7126" providerId="LiveId" clId="{81A90A7E-AE64-4160-884D-295F7A807415}" dt="2025-07-11T03:38:04.191" v="1845" actId="1076"/>
          <ac:spMkLst>
            <pc:docMk/>
            <pc:sldMk cId="2128639573" sldId="272"/>
            <ac:spMk id="6" creationId="{E9A6CEDD-DC2E-7532-A2D4-DD5539B4B042}"/>
          </ac:spMkLst>
        </pc:spChg>
        <pc:spChg chg="del mod">
          <ac:chgData name="NANI BHAVADEEP" userId="24d58a92f41c7126" providerId="LiveId" clId="{81A90A7E-AE64-4160-884D-295F7A807415}" dt="2025-07-11T03:37:50.058" v="1844" actId="478"/>
          <ac:spMkLst>
            <pc:docMk/>
            <pc:sldMk cId="2128639573" sldId="272"/>
            <ac:spMk id="45" creationId="{612DB64F-B378-7BC2-DED5-5C19844647DF}"/>
          </ac:spMkLst>
        </pc:spChg>
        <pc:spChg chg="mod">
          <ac:chgData name="NANI BHAVADEEP" userId="24d58a92f41c7126" providerId="LiveId" clId="{81A90A7E-AE64-4160-884D-295F7A807415}" dt="2025-07-10T10:46:18.717" v="1843" actId="1076"/>
          <ac:spMkLst>
            <pc:docMk/>
            <pc:sldMk cId="2128639573" sldId="272"/>
            <ac:spMk id="48" creationId="{73B9E632-AE74-7EA5-25EA-2984596A5202}"/>
          </ac:spMkLst>
        </pc:spChg>
        <pc:spChg chg="mod">
          <ac:chgData name="NANI BHAVADEEP" userId="24d58a92f41c7126" providerId="LiveId" clId="{81A90A7E-AE64-4160-884D-295F7A807415}" dt="2025-07-10T10:46:18.717" v="1843" actId="1076"/>
          <ac:spMkLst>
            <pc:docMk/>
            <pc:sldMk cId="2128639573" sldId="272"/>
            <ac:spMk id="49" creationId="{AB328DD8-912A-5A8E-3AB8-72F0A7EBAF52}"/>
          </ac:spMkLst>
        </pc:spChg>
      </pc:sldChg>
      <pc:sldChg chg="addSp delSp modSp add mod ord">
        <pc:chgData name="NANI BHAVADEEP" userId="24d58a92f41c7126" providerId="LiveId" clId="{81A90A7E-AE64-4160-884D-295F7A807415}" dt="2025-07-11T03:55:25.472" v="2441" actId="123"/>
        <pc:sldMkLst>
          <pc:docMk/>
          <pc:sldMk cId="2383192212" sldId="273"/>
        </pc:sldMkLst>
        <pc:spChg chg="add">
          <ac:chgData name="NANI BHAVADEEP" userId="24d58a92f41c7126" providerId="LiveId" clId="{81A90A7E-AE64-4160-884D-295F7A807415}" dt="2025-07-11T03:47:47.843" v="2282"/>
          <ac:spMkLst>
            <pc:docMk/>
            <pc:sldMk cId="2383192212" sldId="273"/>
            <ac:spMk id="2" creationId="{71336D43-FD48-68EA-AACA-B0371A9579F6}"/>
          </ac:spMkLst>
        </pc:spChg>
        <pc:spChg chg="mod">
          <ac:chgData name="NANI BHAVADEEP" userId="24d58a92f41c7126" providerId="LiveId" clId="{81A90A7E-AE64-4160-884D-295F7A807415}" dt="2025-07-11T03:55:25.472" v="2441" actId="123"/>
          <ac:spMkLst>
            <pc:docMk/>
            <pc:sldMk cId="2383192212" sldId="273"/>
            <ac:spMk id="4" creationId="{7D402713-9DEF-865B-42A3-D3C25117DADF}"/>
          </ac:spMkLst>
        </pc:spChg>
        <pc:spChg chg="del">
          <ac:chgData name="NANI BHAVADEEP" userId="24d58a92f41c7126" providerId="LiveId" clId="{81A90A7E-AE64-4160-884D-295F7A807415}" dt="2025-07-11T03:45:28.855" v="2191" actId="478"/>
          <ac:spMkLst>
            <pc:docMk/>
            <pc:sldMk cId="2383192212" sldId="273"/>
            <ac:spMk id="5" creationId="{BF22A7C8-7656-7235-8857-8F139631A42B}"/>
          </ac:spMkLst>
        </pc:spChg>
        <pc:spChg chg="del">
          <ac:chgData name="NANI BHAVADEEP" userId="24d58a92f41c7126" providerId="LiveId" clId="{81A90A7E-AE64-4160-884D-295F7A807415}" dt="2025-07-11T03:45:32.352" v="2192" actId="478"/>
          <ac:spMkLst>
            <pc:docMk/>
            <pc:sldMk cId="2383192212" sldId="273"/>
            <ac:spMk id="6" creationId="{402D45B3-9252-646F-BBE4-E9888255DA10}"/>
          </ac:spMkLst>
        </pc:spChg>
        <pc:spChg chg="mod">
          <ac:chgData name="NANI BHAVADEEP" userId="24d58a92f41c7126" providerId="LiveId" clId="{81A90A7E-AE64-4160-884D-295F7A807415}" dt="2025-07-11T03:43:23.033" v="1864" actId="20577"/>
          <ac:spMkLst>
            <pc:docMk/>
            <pc:sldMk cId="2383192212" sldId="273"/>
            <ac:spMk id="45" creationId="{E2C96971-61D8-3538-1476-63509F69AB86}"/>
          </ac:spMkLst>
        </pc:spChg>
      </pc:sldChg>
      <pc:sldChg chg="addSp delSp modSp add mod">
        <pc:chgData name="NANI BHAVADEEP" userId="24d58a92f41c7126" providerId="LiveId" clId="{81A90A7E-AE64-4160-884D-295F7A807415}" dt="2025-07-11T03:55:33.626" v="2442" actId="123"/>
        <pc:sldMkLst>
          <pc:docMk/>
          <pc:sldMk cId="2540466571" sldId="274"/>
        </pc:sldMkLst>
        <pc:spChg chg="add">
          <ac:chgData name="NANI BHAVADEEP" userId="24d58a92f41c7126" providerId="LiveId" clId="{81A90A7E-AE64-4160-884D-295F7A807415}" dt="2025-07-11T03:51:24.879" v="2352"/>
          <ac:spMkLst>
            <pc:docMk/>
            <pc:sldMk cId="2540466571" sldId="274"/>
            <ac:spMk id="2" creationId="{AF72332E-BF97-2E08-B36C-621855474B01}"/>
          </ac:spMkLst>
        </pc:spChg>
        <pc:spChg chg="add">
          <ac:chgData name="NANI BHAVADEEP" userId="24d58a92f41c7126" providerId="LiveId" clId="{81A90A7E-AE64-4160-884D-295F7A807415}" dt="2025-07-11T03:51:24.879" v="2352"/>
          <ac:spMkLst>
            <pc:docMk/>
            <pc:sldMk cId="2540466571" sldId="274"/>
            <ac:spMk id="3" creationId="{A8487DB2-1BCB-0713-47D4-82F3B4095AAD}"/>
          </ac:spMkLst>
        </pc:spChg>
        <pc:spChg chg="mod">
          <ac:chgData name="NANI BHAVADEEP" userId="24d58a92f41c7126" providerId="LiveId" clId="{81A90A7E-AE64-4160-884D-295F7A807415}" dt="2025-07-11T03:55:33.626" v="2442" actId="123"/>
          <ac:spMkLst>
            <pc:docMk/>
            <pc:sldMk cId="2540466571" sldId="274"/>
            <ac:spMk id="4" creationId="{8B815F32-8917-5383-CC8E-73D14B409096}"/>
          </ac:spMkLst>
        </pc:spChg>
        <pc:spChg chg="add">
          <ac:chgData name="NANI BHAVADEEP" userId="24d58a92f41c7126" providerId="LiveId" clId="{81A90A7E-AE64-4160-884D-295F7A807415}" dt="2025-07-11T03:51:24.879" v="2352"/>
          <ac:spMkLst>
            <pc:docMk/>
            <pc:sldMk cId="2540466571" sldId="274"/>
            <ac:spMk id="5" creationId="{C868A6B2-B209-28A6-C9BF-A2A1072706AC}"/>
          </ac:spMkLst>
        </pc:spChg>
        <pc:spChg chg="del">
          <ac:chgData name="NANI BHAVADEEP" userId="24d58a92f41c7126" providerId="LiveId" clId="{81A90A7E-AE64-4160-884D-295F7A807415}" dt="2025-07-11T03:48:52.205" v="2322" actId="478"/>
          <ac:spMkLst>
            <pc:docMk/>
            <pc:sldMk cId="2540466571" sldId="274"/>
            <ac:spMk id="45" creationId="{8BBFCF9E-EA22-6268-417E-8FFD03B43D18}"/>
          </ac:spMkLst>
        </pc:spChg>
      </pc:sldChg>
      <pc:sldChg chg="addSp modSp add mod ord">
        <pc:chgData name="NANI BHAVADEEP" userId="24d58a92f41c7126" providerId="LiveId" clId="{81A90A7E-AE64-4160-884D-295F7A807415}" dt="2025-07-11T04:11:57.316" v="2537" actId="1076"/>
        <pc:sldMkLst>
          <pc:docMk/>
          <pc:sldMk cId="1005351947" sldId="275"/>
        </pc:sldMkLst>
        <pc:spChg chg="add">
          <ac:chgData name="NANI BHAVADEEP" userId="24d58a92f41c7126" providerId="LiveId" clId="{81A90A7E-AE64-4160-884D-295F7A807415}" dt="2025-07-11T04:10:45.658" v="2522"/>
          <ac:spMkLst>
            <pc:docMk/>
            <pc:sldMk cId="1005351947" sldId="275"/>
            <ac:spMk id="2" creationId="{550F4548-095B-F034-A219-7FD81408A12A}"/>
          </ac:spMkLst>
        </pc:spChg>
        <pc:spChg chg="mod">
          <ac:chgData name="NANI BHAVADEEP" userId="24d58a92f41c7126" providerId="LiveId" clId="{81A90A7E-AE64-4160-884D-295F7A807415}" dt="2025-07-11T04:11:57.316" v="2537" actId="1076"/>
          <ac:spMkLst>
            <pc:docMk/>
            <pc:sldMk cId="1005351947" sldId="275"/>
            <ac:spMk id="4" creationId="{5F6B3BB6-3424-0E35-36D9-B74B6C73F4ED}"/>
          </ac:spMkLst>
        </pc:spChg>
        <pc:spChg chg="mod">
          <ac:chgData name="NANI BHAVADEEP" userId="24d58a92f41c7126" providerId="LiveId" clId="{81A90A7E-AE64-4160-884D-295F7A807415}" dt="2025-07-11T04:11:46.234" v="2534" actId="1076"/>
          <ac:spMkLst>
            <pc:docMk/>
            <pc:sldMk cId="1005351947" sldId="275"/>
            <ac:spMk id="45" creationId="{E1B287BD-0B26-45E9-71CB-9AB03DF252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484EE848-C969-DCC1-6992-37E66CCB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9C27BAF3-DA53-9BB7-83E1-D0D2D32DFA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657608C1-DD03-A00A-279A-6452B701A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596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37857DB9-32FD-174A-61DB-92235F91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79C0DB2B-AC7D-0F95-E2F7-62C92AFA48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0DC26AF8-04FE-16F5-1FB9-6ACF1E711C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1698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2217CB24-8EDC-543E-587A-3C344C7B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5990BDF8-E494-83F9-75E6-C82C174FE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F6DAD340-2297-5E06-D2E6-F2ED6E8F9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2925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381659B3-7768-56B7-E7CD-E6C2A2160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FDAD64F5-A786-0E3D-F4F6-6A134BEC1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DA91E80D-D174-58BF-2B72-CA318381B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2071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484BB3CD-95EA-B07E-D140-DE51377F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8C49E8AC-F246-DC22-DF28-DE8A4E08D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334BEA39-2AE2-3CD8-FCD9-BE88B155E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420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B10F228A-D40D-63DB-FE70-8A8CA0F3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4F147CCB-0756-0856-A867-77652A514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2C3B89A3-7D18-0266-EAE7-CE1BAD825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003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4F42951B-3E2C-1572-A483-9D6C23DB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D56660C4-703C-C790-2DF3-15117EB1D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BE3F910F-5BCF-B583-36AF-1820AF5729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9455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41A3E84C-399F-1C6F-7E2D-7B86DE1D6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2CAD74C7-BF2F-2F15-B4B0-83796A89A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BD82CCD8-F309-22B6-F4CE-A87B1F0FE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041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6CC24F9A-9A2F-EA75-305C-2383B7EC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C4F83933-4412-1CF1-4CD1-A9F4FA1D2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7D42F922-A04B-ACA4-C0DA-9599E8C86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767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7D6CF5F5-94E0-B304-855E-A789D91E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C1B86ACC-68C6-6F1B-26CC-A5BB0273D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806F64B5-C844-C1E0-1393-9D338E9897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169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06E8F349-6042-9E1B-516F-6E9E18BF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CEBF9766-399D-1E7E-1192-089E78657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42D3AF60-569A-11BC-EAB0-28357B3E3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3495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>
          <a:extLst>
            <a:ext uri="{FF2B5EF4-FFF2-40B4-BE49-F238E27FC236}">
              <a16:creationId xmlns:a16="http://schemas.microsoft.com/office/drawing/2014/main" id="{A15BBC81-4AB2-0C83-EBB0-9AFB09B8C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>
            <a:extLst>
              <a:ext uri="{FF2B5EF4-FFF2-40B4-BE49-F238E27FC236}">
                <a16:creationId xmlns:a16="http://schemas.microsoft.com/office/drawing/2014/main" id="{6A8416EC-D8D3-0A7A-EC6B-1A1A84246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>
            <a:extLst>
              <a:ext uri="{FF2B5EF4-FFF2-40B4-BE49-F238E27FC236}">
                <a16:creationId xmlns:a16="http://schemas.microsoft.com/office/drawing/2014/main" id="{2EEF5E91-A3A9-2E39-A872-34D459FA4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126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784678" y="1885326"/>
            <a:ext cx="562247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2 : Image Sharpening using knowledge distillation</a:t>
            </a:r>
            <a:endParaRPr sz="2400" b="0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784678" y="1748305"/>
            <a:ext cx="5747998" cy="1077218"/>
            <a:chOff x="894442" y="2675335"/>
            <a:chExt cx="7570108" cy="940767"/>
          </a:xfrm>
        </p:grpSpPr>
        <p:sp>
          <p:nvSpPr>
            <p:cNvPr id="35" name="Google Shape;35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8" name="Google Shape;38;p1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6532676" y="3452741"/>
            <a:ext cx="2465812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INTERNSHIP 2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A2A69-D197-9EDD-4904-E907ABA54314}"/>
              </a:ext>
            </a:extLst>
          </p:cNvPr>
          <p:cNvSpPr txBox="1"/>
          <p:nvPr/>
        </p:nvSpPr>
        <p:spPr>
          <a:xfrm>
            <a:off x="784679" y="4702920"/>
            <a:ext cx="6980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SzPts val="3600"/>
            </a:pPr>
            <a:r>
              <a:rPr lang="en-US" sz="24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TEAM MEMBERS :</a:t>
            </a:r>
          </a:p>
          <a:p>
            <a:pPr lvl="1">
              <a:buSzPts val="36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1. C . V  BHAVADEEP KUMAR – BU22CSEN0300277</a:t>
            </a:r>
          </a:p>
          <a:p>
            <a:pPr lvl="1">
              <a:buSzPts val="36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2. T . NAVEEN REDDY – BU22CSEN0500017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F00F2-FEAE-0F76-BD9D-91D19494ABF5}"/>
              </a:ext>
            </a:extLst>
          </p:cNvPr>
          <p:cNvSpPr txBox="1"/>
          <p:nvPr/>
        </p:nvSpPr>
        <p:spPr>
          <a:xfrm>
            <a:off x="6994553" y="0"/>
            <a:ext cx="5326069" cy="712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SzPts val="36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TEAM NAME : REAL TIME VISIONARIES</a:t>
            </a:r>
          </a:p>
          <a:p>
            <a:pPr lvl="1" algn="just">
              <a:buSzPts val="3600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TEAM SIZE :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28B2F8F1-EEFC-43A9-B829-8A3BF44A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7DEC8E7D-2557-5B86-7B83-4AB8B98AFD24}"/>
              </a:ext>
            </a:extLst>
          </p:cNvPr>
          <p:cNvSpPr txBox="1"/>
          <p:nvPr/>
        </p:nvSpPr>
        <p:spPr>
          <a:xfrm>
            <a:off x="2891690" y="179878"/>
            <a:ext cx="6408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LOSS FUNCTIONS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A66229F4-8CA9-9381-759F-3F198AE0E932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A20904C3-2D30-484C-6748-C716101D3A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35D29711-86C8-6B33-AC2D-ECB9D1AE8FDE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DDB8F77C-7C30-025D-9C02-5375E3A741F4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3067F-CB65-4AA5-08B7-86C18384B136}"/>
              </a:ext>
            </a:extLst>
          </p:cNvPr>
          <p:cNvSpPr txBox="1"/>
          <p:nvPr/>
        </p:nvSpPr>
        <p:spPr>
          <a:xfrm>
            <a:off x="487591" y="864704"/>
            <a:ext cx="1121681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student model effectively, we combine multiple loss functions.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loss serves a specific purpose to ensure the deblurred output is: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-- Pixel-accurate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-- Perceptually sharp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-- Structurally similar to the ground truth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-- Guided by the teacher’s predictions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(L1 Loss)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absolute difference between the student’s output and the ground truth sharp image.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pixel-level accuracy.</a:t>
            </a: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Knowledge Distillation Loss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the student to match the teacher model's output.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learning soft features and teacher's knowledge.</a:t>
            </a: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3636-0672-30A3-9EE6-CFF79A0BF351}"/>
              </a:ext>
            </a:extLst>
          </p:cNvPr>
          <p:cNvSpPr/>
          <p:nvPr/>
        </p:nvSpPr>
        <p:spPr>
          <a:xfrm>
            <a:off x="2296867" y="4126045"/>
            <a:ext cx="7239804" cy="4817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=||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Student_Output−Sharp_GT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3F073-C343-1C60-9753-81D766BB203E}"/>
              </a:ext>
            </a:extLst>
          </p:cNvPr>
          <p:cNvSpPr/>
          <p:nvPr/>
        </p:nvSpPr>
        <p:spPr>
          <a:xfrm>
            <a:off x="2296867" y="5583443"/>
            <a:ext cx="7239804" cy="4817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=||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Student_Output−Teacher_Output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46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E6150C97-1E81-9825-8FFE-8F37099F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693BC976-F987-9D1E-D131-9F5BCC8CB53C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A1026173-7E1A-E0CB-9433-F67DDF28F2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73B9E632-AE74-7EA5-25EA-2984596A5202}"/>
              </a:ext>
            </a:extLst>
          </p:cNvPr>
          <p:cNvSpPr txBox="1"/>
          <p:nvPr/>
        </p:nvSpPr>
        <p:spPr>
          <a:xfrm>
            <a:off x="690771" y="2007563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AB328DD8-912A-5A8E-3AB8-72F0A7EBAF52}"/>
              </a:ext>
            </a:extLst>
          </p:cNvPr>
          <p:cNvSpPr txBox="1"/>
          <p:nvPr/>
        </p:nvSpPr>
        <p:spPr>
          <a:xfrm>
            <a:off x="812203" y="1969561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15792-52A7-FCBB-9710-D783594917C7}"/>
              </a:ext>
            </a:extLst>
          </p:cNvPr>
          <p:cNvSpPr txBox="1"/>
          <p:nvPr/>
        </p:nvSpPr>
        <p:spPr>
          <a:xfrm>
            <a:off x="487592" y="651099"/>
            <a:ext cx="112168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Perceptual Loss (VGG-based):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intermediate layers of a pretrained VGG-16 network to measure differences in feature space rather than pixels.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student learn texture, content, and structure.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Knowledge Distillation Loss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sharp edges and transitions.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Sobel filters to calculate gradients in both student and ground truth.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better edge alignment and local detail preservation.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8C5B4-F3D5-D4F1-0439-3A0CFCC34114}"/>
              </a:ext>
            </a:extLst>
          </p:cNvPr>
          <p:cNvSpPr/>
          <p:nvPr/>
        </p:nvSpPr>
        <p:spPr>
          <a:xfrm>
            <a:off x="2139551" y="2581536"/>
            <a:ext cx="7239804" cy="4817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Lpercep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=||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(Student)−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(Teacher)||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6CEDD-DC2E-7532-A2D4-DD5539B4B042}"/>
              </a:ext>
            </a:extLst>
          </p:cNvPr>
          <p:cNvSpPr/>
          <p:nvPr/>
        </p:nvSpPr>
        <p:spPr>
          <a:xfrm>
            <a:off x="2139551" y="4565193"/>
            <a:ext cx="7239804" cy="4817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Ledge =||∇ (Student)−∇ (Teacher)||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3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09C81AF2-6FE4-F590-D2AA-D2A9E6286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E2C96971-61D8-3538-1476-63509F69AB86}"/>
              </a:ext>
            </a:extLst>
          </p:cNvPr>
          <p:cNvSpPr txBox="1"/>
          <p:nvPr/>
        </p:nvSpPr>
        <p:spPr>
          <a:xfrm>
            <a:off x="2891690" y="179878"/>
            <a:ext cx="6408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TRAINING RESULTS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299831F9-CF8A-D9C4-7509-68A173BEE2A2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CC78741A-1915-41C8-0771-FA7D0E5011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EA3F9962-CB74-297E-A3D9-6B01D78EBD1D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7EA6B5F4-C3A0-6BAA-BFC8-F9FDD3442063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02713-9DEF-865B-42A3-D3C25117DADF}"/>
              </a:ext>
            </a:extLst>
          </p:cNvPr>
          <p:cNvSpPr txBox="1"/>
          <p:nvPr/>
        </p:nvSpPr>
        <p:spPr>
          <a:xfrm>
            <a:off x="487591" y="723210"/>
            <a:ext cx="1121681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Decrease Over Epochs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loss dropped from 0.0567 in Epoch 1 to 0.0237 in Epoch 10 — over 58% reduction, indicating effective convergence.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performance gain occurred in the first 4 epochs, suggesting fast initial learning.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Improved Image Quality (SSIM) 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Similarity Index (SSIM) improved from 0.76 to 0.87, showing that the model's output became visually and structurally closer to the ground truth.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Plateau after Epoch 6 indicates the model reached </a:t>
            </a: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saturation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with the current architecture and dataset size.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Loss Breakdown Insight: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(L1):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Final sample: 0.0425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Average: 0.0256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Indicates good pixel-level accuracy.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19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C838D23F-241B-A8A5-4B3C-E09495026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D538F1BD-F142-E67B-A379-635461590800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A0EA857B-6A08-54E1-90C7-968D28E5B7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30EB47A5-3498-6596-EA33-2C2A5A50A031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2380ACCD-838D-4636-D36F-EDC80C7FDCF5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15F32-8917-5383-CC8E-73D14B409096}"/>
              </a:ext>
            </a:extLst>
          </p:cNvPr>
          <p:cNvSpPr txBox="1"/>
          <p:nvPr/>
        </p:nvSpPr>
        <p:spPr>
          <a:xfrm>
            <a:off x="487592" y="177862"/>
            <a:ext cx="11216815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Loss (VGG):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Final sample: 0.65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Average: 0.55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Shows that the model retains high-level visual features learned from the teacher.</a:t>
            </a: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Distillation Loss: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Final: 0.0386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Average: 0.0225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Confirms the student successfully mimics teacher behavior at feature level.</a:t>
            </a: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Edge/Gradient Loss: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Final: 0.35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Average: 0.18</a:t>
            </a:r>
          </a:p>
          <a:p>
            <a:pPr marL="457200"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-- Demonstrates that the model effectively learns to preserve edge details.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vs. Complexity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being a lightweight model, the student achieved: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-- High SSIM (up to 0.87)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-- Visually sharp outputs</a:t>
            </a: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6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698897F3-8DA8-5B21-E2AF-3965E71B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E1B287BD-0B26-45E9-71CB-9AB03DF252A8}"/>
              </a:ext>
            </a:extLst>
          </p:cNvPr>
          <p:cNvSpPr txBox="1"/>
          <p:nvPr/>
        </p:nvSpPr>
        <p:spPr>
          <a:xfrm>
            <a:off x="2891690" y="179878"/>
            <a:ext cx="6408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CONCLUSION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89A6DCF5-3BB2-6424-1C83-406497D24FD1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FD14D89E-3698-A9F1-CB0D-02FFD09600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29F7B8C4-1501-9E46-FA91-7C3B62AD0BFA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21B5AE37-2BC5-F82C-F1EF-74A595B96EED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B3BB6-3424-0E35-36D9-B74B6C73F4ED}"/>
              </a:ext>
            </a:extLst>
          </p:cNvPr>
          <p:cNvSpPr txBox="1"/>
          <p:nvPr/>
        </p:nvSpPr>
        <p:spPr>
          <a:xfrm>
            <a:off x="487591" y="1243792"/>
            <a:ext cx="112168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project presented an efficient and scalable motion deblurring solution using Knowledge Distillation, where a compact CNN-based student model learns to replicate the performance of a complex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transformer model.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 Input: Blurred image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 Teacher Output: Generated by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Restormer</a:t>
            </a:r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 Student Output: From lightweight model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-- Ground Truth: Original sharp image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Successfully trained a lightweight student model with strong deblurring capabilities.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Achieved a peak SSIM of 0.872 on the GoPro dataset.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Combined multiple loss functions (L1, perceptual, edge, distillation) for superior visual 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Significantly reduced training time and model size, enabling real-time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Demonstrated effective feature transfer from </a:t>
            </a:r>
            <a:r>
              <a:rPr lang="en-US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to a simpler CNN.</a:t>
            </a:r>
          </a:p>
        </p:txBody>
      </p:sp>
    </p:spTree>
    <p:extLst>
      <p:ext uri="{BB962C8B-B14F-4D97-AF65-F5344CB8AC3E}">
        <p14:creationId xmlns:p14="http://schemas.microsoft.com/office/powerpoint/2010/main" val="100535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783771" y="2945605"/>
            <a:ext cx="3158963" cy="55961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/>
        </p:nvSpPr>
        <p:spPr>
          <a:xfrm>
            <a:off x="3248970" y="210382"/>
            <a:ext cx="4789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ABSTRACT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B8515-6930-9E36-941F-2040AD6B095B}"/>
              </a:ext>
            </a:extLst>
          </p:cNvPr>
          <p:cNvSpPr txBox="1"/>
          <p:nvPr/>
        </p:nvSpPr>
        <p:spPr>
          <a:xfrm>
            <a:off x="487592" y="861866"/>
            <a:ext cx="112168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blur is a prevalent problem in images captured during fast motion or low shutter speeds, degrading visual quality and affecting downstream computer vision tasks. While state-of-the-art models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exceptional deblurring performance, their high computational costs make them impractical for deployment in real-time systems or on resource-constrained devices.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propose a knowledge distillation framework where a compact student model learns to replicate the deblurring capabilities of the larger teacher model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student is trained using a custom loss function that includes reconstruction loss, perceptual loss, feature distillation loss, and edge-aware loss to ensure both fidelity and perceptual sharpness.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GoPro dataset, which contains paired blurred and sharp images, and enhance it with teacher-generated outputs. The lightweight student model is trained to simultaneously minimize the differences with both the ground truth and the teacher outputs.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demonstrate that the student model achieves competitive performance in terms of SSIM and perceptual quality, while significantly reducing computational cost — making it ideal for edge-based and mobile deployment.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5957C583-A95D-6005-1966-30B743DA9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1F74C768-359B-A451-84A3-4B596CB8CF9C}"/>
              </a:ext>
            </a:extLst>
          </p:cNvPr>
          <p:cNvSpPr txBox="1"/>
          <p:nvPr/>
        </p:nvSpPr>
        <p:spPr>
          <a:xfrm>
            <a:off x="3248970" y="210382"/>
            <a:ext cx="4789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DATASET OVERVIEW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491C6F6F-4FB2-8229-B3D2-38BF8447A010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4F5EF0B7-7FC1-F8EC-9588-0E21031874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A5E0D411-E938-05F1-1C61-C79395A10CCC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E3B2DBB7-3D1E-E3F0-147B-5B9A38DEA022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>
            <a:extLst>
              <a:ext uri="{FF2B5EF4-FFF2-40B4-BE49-F238E27FC236}">
                <a16:creationId xmlns:a16="http://schemas.microsoft.com/office/drawing/2014/main" id="{FDFE51E8-AB4B-FA13-697A-D3B2714BECCA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5417D-D1C7-D06D-DA69-BA5303585B32}"/>
              </a:ext>
            </a:extLst>
          </p:cNvPr>
          <p:cNvSpPr txBox="1"/>
          <p:nvPr/>
        </p:nvSpPr>
        <p:spPr>
          <a:xfrm>
            <a:off x="487592" y="861866"/>
            <a:ext cx="1121681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 GoPro Motion Deblurring Dataset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widely used for benchmarking motion deblurring algorithms.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paired blurred and sharp images, captured from high-speed video frames.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blurred image has a corresponding sharp ground-truth image.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Total Images: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3,214 pairs (blur + sharp)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Resolution: 1280 × 720 pixels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Split: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 Set: 2,103 pairs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--train/blur/ → 2,103 images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--train/sharp/ → 2,103 images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Testing Set: 1,111 pairs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--test/blur/ → 1,111 images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--test/sharp/ → 1,111 images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6955B-8E02-2BE5-CD32-5F6849BC25F1}"/>
              </a:ext>
            </a:extLst>
          </p:cNvPr>
          <p:cNvSpPr txBox="1"/>
          <p:nvPr/>
        </p:nvSpPr>
        <p:spPr>
          <a:xfrm>
            <a:off x="7255511" y="2968517"/>
            <a:ext cx="3969003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GoPro/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train/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blurry/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│   ├── img1.png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│   ├── img2.png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│   └── ...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sharp/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    ├── img1.png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    ├── img2.png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    └── ...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test/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blurry/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sharp/</a:t>
            </a:r>
          </a:p>
        </p:txBody>
      </p:sp>
    </p:spTree>
    <p:extLst>
      <p:ext uri="{BB962C8B-B14F-4D97-AF65-F5344CB8AC3E}">
        <p14:creationId xmlns:p14="http://schemas.microsoft.com/office/powerpoint/2010/main" val="101622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8ED94065-1FFC-D181-0CF5-84AC2DDD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AD41D177-9D1B-27EB-B907-BF36AB203D9B}"/>
              </a:ext>
            </a:extLst>
          </p:cNvPr>
          <p:cNvSpPr txBox="1"/>
          <p:nvPr/>
        </p:nvSpPr>
        <p:spPr>
          <a:xfrm>
            <a:off x="2891690" y="179878"/>
            <a:ext cx="6408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TEACHER MODEL - RESTORMER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6944F5AB-EB9D-C085-B089-2AB06033703E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50F218E9-2DE8-1496-9B8F-CEA603D60D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261B80F3-383D-5678-E302-2186243A6DDE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2BB30882-C00D-D27A-E7F5-AE9953967B4F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>
            <a:extLst>
              <a:ext uri="{FF2B5EF4-FFF2-40B4-BE49-F238E27FC236}">
                <a16:creationId xmlns:a16="http://schemas.microsoft.com/office/drawing/2014/main" id="{8927AB5A-5269-21B9-CFFA-8806BA9F41AF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E6041-48AE-371E-5BF6-A0DB06F0F46D}"/>
              </a:ext>
            </a:extLst>
          </p:cNvPr>
          <p:cNvSpPr txBox="1"/>
          <p:nvPr/>
        </p:nvSpPr>
        <p:spPr>
          <a:xfrm>
            <a:off x="487591" y="939900"/>
            <a:ext cx="1121681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state-of-the-art deep learning model designed for high-performance image restoration tasks such as deblurring,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denoising. It leverages transformer-based architectures with long-range dependency modeling, making it particularly effective in handling complex image degradations like motion blur.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Backbone: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Restormer uses self-attention mechanisms to capture global context, which CNNs often miss.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Multi-Stage Hierarchical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images at multiple resolutions, refining details progressively.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Gated DFFN (Depth-wise Fully-connected Feedforward Network):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feature transformation and efficiency with fewer parameters than traditional MLPs.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 and Residual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stabilize training and preserve fine details in restored images.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 for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Deblurring: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pretrained model released by the authors, trained specifically for motion deblurring using the GoPro dataset.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8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D5C38DA5-AA9E-98A4-032B-7EB514522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0BD0F00C-E240-3BA5-F16F-425A92DD1F15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2F9870CD-4A57-A218-7128-AA1BD6E86D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D7D01D1F-7010-DD62-CF40-06B188DFED89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D617375B-0CBC-2BB2-3809-ABAB7B72FAD3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>
            <a:extLst>
              <a:ext uri="{FF2B5EF4-FFF2-40B4-BE49-F238E27FC236}">
                <a16:creationId xmlns:a16="http://schemas.microsoft.com/office/drawing/2014/main" id="{F5F97DB1-63C7-2E77-C47A-06A72DD46446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590F9-6D2D-3351-1C20-B73A8621FB30}"/>
              </a:ext>
            </a:extLst>
          </p:cNvPr>
          <p:cNvSpPr txBox="1"/>
          <p:nvPr/>
        </p:nvSpPr>
        <p:spPr>
          <a:xfrm>
            <a:off x="487592" y="98492"/>
            <a:ext cx="112168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Our Project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acts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blurred images as input and produces high-quality deblurred outputs.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teacher-generated outputs are then used to guide the training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student CNN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the student learn from both :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--Ground truth sharp images (hard labels)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--Teacher’s outputs (soft labels)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BB8050-75D5-CA11-5864-8D71DE09D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92" y="2405819"/>
            <a:ext cx="5066007" cy="2849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47319-7A14-CCF3-F989-76A1A7C5C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769" y="2395555"/>
            <a:ext cx="5066007" cy="2849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84C28B-C695-D949-4CAC-371DACF13454}"/>
              </a:ext>
            </a:extLst>
          </p:cNvPr>
          <p:cNvSpPr txBox="1"/>
          <p:nvPr/>
        </p:nvSpPr>
        <p:spPr>
          <a:xfrm>
            <a:off x="6392730" y="5289738"/>
            <a:ext cx="415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DEBLURRED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9C02B-AE9D-ECF8-E241-ADF761806F46}"/>
              </a:ext>
            </a:extLst>
          </p:cNvPr>
          <p:cNvSpPr txBox="1"/>
          <p:nvPr/>
        </p:nvSpPr>
        <p:spPr>
          <a:xfrm>
            <a:off x="2520001" y="5761585"/>
            <a:ext cx="6793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“INPUT BLUR → RESTORMER → DEBLURRED OUTPUT”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86D97-6DA8-6006-FA41-4C3923AF10CB}"/>
              </a:ext>
            </a:extLst>
          </p:cNvPr>
          <p:cNvSpPr txBox="1"/>
          <p:nvPr/>
        </p:nvSpPr>
        <p:spPr>
          <a:xfrm>
            <a:off x="1684606" y="5302848"/>
            <a:ext cx="353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: BLUR IMAGE</a:t>
            </a:r>
          </a:p>
        </p:txBody>
      </p:sp>
    </p:spTree>
    <p:extLst>
      <p:ext uri="{BB962C8B-B14F-4D97-AF65-F5344CB8AC3E}">
        <p14:creationId xmlns:p14="http://schemas.microsoft.com/office/powerpoint/2010/main" val="4145287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E6D42D0B-F3EC-8690-9EDF-529E8EFD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A6C9AB6E-E50F-FACB-A0EF-6BFBE3D5F029}"/>
              </a:ext>
            </a:extLst>
          </p:cNvPr>
          <p:cNvSpPr txBox="1"/>
          <p:nvPr/>
        </p:nvSpPr>
        <p:spPr>
          <a:xfrm>
            <a:off x="2891690" y="179878"/>
            <a:ext cx="6408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STUDENT</a:t>
            </a:r>
            <a:r>
              <a:rPr lang="en-US" sz="2800" b="1" i="0" u="none" strike="noStrike" cap="none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 MODEL - </a:t>
            </a:r>
            <a:r>
              <a:rPr lang="en-US" sz="2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CNN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C2FEEB33-902C-6EEE-D1B3-5527EA9A2BF1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20372EC8-BC92-5B1B-64D1-E8BDA02CF5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0361B178-A05A-01BA-6EE9-41E20174B667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121F6EBE-F768-09FD-01E3-A22D04D4BD1B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>
            <a:extLst>
              <a:ext uri="{FF2B5EF4-FFF2-40B4-BE49-F238E27FC236}">
                <a16:creationId xmlns:a16="http://schemas.microsoft.com/office/drawing/2014/main" id="{8A7B1CFC-5FA5-B989-0080-4F805B8F9D99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8E76E-861F-6970-8FCB-C7271B0DEF3E}"/>
              </a:ext>
            </a:extLst>
          </p:cNvPr>
          <p:cNvSpPr txBox="1"/>
          <p:nvPr/>
        </p:nvSpPr>
        <p:spPr>
          <a:xfrm>
            <a:off x="487591" y="715491"/>
            <a:ext cx="112168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computational cost of inference while maintaining good deblurring performance, we design a lightweight Convolutional Neural Network (CNN) as the student model.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model is trained using knowledge distillation, where it mimics both: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ground truth sharp images (supervised learning)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teacher model (distillation)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: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Conv2D (Input: 3 channels → 32 channels), Kernel: 3x3, Padding: 1 → ReLU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Conv2D (32 → 64 channels), Kernel: 3x3, Padding: 1 → ReLU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Conv2D (64 → 32 channels), Kernel: 3x3, Padding: 1 → ReLU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-- Conv2D (32 → 3 channels), Kernel: 3x3, Padding: 1 (Final output image)</a:t>
            </a:r>
          </a:p>
          <a:p>
            <a:pPr algn="just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smaller model ensures fast training and testing, making it suitable for mobile devices and real-time usage.</a:t>
            </a:r>
          </a:p>
        </p:txBody>
      </p:sp>
    </p:spTree>
    <p:extLst>
      <p:ext uri="{BB962C8B-B14F-4D97-AF65-F5344CB8AC3E}">
        <p14:creationId xmlns:p14="http://schemas.microsoft.com/office/powerpoint/2010/main" val="177777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A8F0D77C-26DA-D392-4194-70019DAAC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97A1BB99-FB23-95A4-F934-648A99B19F72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10A6AD93-0DCF-C9F3-FAC1-2F752F907D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38143F-32DE-A045-D4C3-CC06F2E4D36B}"/>
              </a:ext>
            </a:extLst>
          </p:cNvPr>
          <p:cNvSpPr txBox="1"/>
          <p:nvPr/>
        </p:nvSpPr>
        <p:spPr>
          <a:xfrm>
            <a:off x="330276" y="275303"/>
            <a:ext cx="115314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Goals: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number of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high structural similarity (SSIM)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fast inference time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compatible with distillation learning from teacher outputs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receives the blurred image as input.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a predicted sharp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the output is compared against: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-- The ground truth (using L1 loss, edge loss)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--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teacher’s output (for knowledge distillation and perceptual loss)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99963-7366-3C48-46FB-371420C85A47}"/>
              </a:ext>
            </a:extLst>
          </p:cNvPr>
          <p:cNvSpPr txBox="1"/>
          <p:nvPr/>
        </p:nvSpPr>
        <p:spPr>
          <a:xfrm>
            <a:off x="3805084" y="3726051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Input (Blur Image)                                                       </a:t>
            </a:r>
          </a:p>
          <a:p>
            <a:pPr lvl="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↓                                                                    </a:t>
            </a:r>
          </a:p>
          <a:p>
            <a:pPr lvl="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Conv2D + ReLU (x2) → Encoder</a:t>
            </a:r>
          </a:p>
          <a:p>
            <a:pPr lvl="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↓</a:t>
            </a:r>
          </a:p>
          <a:p>
            <a:pPr lvl="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Conv2D + ReLU (x2) → Decoder</a:t>
            </a:r>
          </a:p>
          <a:p>
            <a:pPr lvl="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↓</a:t>
            </a:r>
          </a:p>
          <a:p>
            <a:pPr lvl="3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 (Deblurred Image)</a:t>
            </a:r>
          </a:p>
        </p:txBody>
      </p:sp>
    </p:spTree>
    <p:extLst>
      <p:ext uri="{BB962C8B-B14F-4D97-AF65-F5344CB8AC3E}">
        <p14:creationId xmlns:p14="http://schemas.microsoft.com/office/powerpoint/2010/main" val="171779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563B9AE4-C6D9-48B9-170B-BE563081A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915A8A1E-8A01-A4A8-1AE1-5D0EEC6A2C71}"/>
              </a:ext>
            </a:extLst>
          </p:cNvPr>
          <p:cNvSpPr txBox="1"/>
          <p:nvPr/>
        </p:nvSpPr>
        <p:spPr>
          <a:xfrm>
            <a:off x="2891690" y="179878"/>
            <a:ext cx="6408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KNOWLEDGE DISTILLATION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E3130472-4907-5858-4111-FCBD811DB267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7A264195-7449-63A0-4761-535E5EDCFC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636139C9-9DD6-77D9-29C9-CF9F8ABEFE3E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24900168-9DF8-5BF8-25A4-01131C7F670F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>
            <a:extLst>
              <a:ext uri="{FF2B5EF4-FFF2-40B4-BE49-F238E27FC236}">
                <a16:creationId xmlns:a16="http://schemas.microsoft.com/office/drawing/2014/main" id="{51F0A7F6-35D9-C519-BEE2-3E6E25C40DB6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2D78C-35AF-D1F2-BBE6-785ED96328AA}"/>
              </a:ext>
            </a:extLst>
          </p:cNvPr>
          <p:cNvSpPr txBox="1"/>
          <p:nvPr/>
        </p:nvSpPr>
        <p:spPr>
          <a:xfrm>
            <a:off x="487591" y="1000365"/>
            <a:ext cx="1121681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 is a machine learning technique where a smaller, simpler student model learns to imitate the behavior of a larger, more complex teacher model.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transfer the generalization ability of the teacher to the student, even when the student has far fewer parameters.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in Our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-- Trained on GoPro dataset to produce high-quality deblurred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CNN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-- Trained to mimic both the teacher’s output and the actual ground truth (sharp image).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 Supervision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is trained with two sources of supervision: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-- Hard Target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Ground truth sharp images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-- Soft Target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Teacher’s deblurred output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71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CF5752C2-C0DB-786C-ED82-CAAE9AA2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>
            <a:extLst>
              <a:ext uri="{FF2B5EF4-FFF2-40B4-BE49-F238E27FC236}">
                <a16:creationId xmlns:a16="http://schemas.microsoft.com/office/drawing/2014/main" id="{71CD4B04-ABE5-2B71-B1B3-70A34DF6859D}"/>
              </a:ext>
            </a:extLst>
          </p:cNvPr>
          <p:cNvSpPr txBox="1"/>
          <p:nvPr/>
        </p:nvSpPr>
        <p:spPr>
          <a:xfrm>
            <a:off x="2891690" y="179878"/>
            <a:ext cx="640861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1" dirty="0">
                <a:solidFill>
                  <a:srgbClr val="007367"/>
                </a:solidFill>
                <a:latin typeface="Times New Roman" panose="02020603050405020304" pitchFamily="18" charset="0"/>
                <a:ea typeface="Inter"/>
                <a:cs typeface="Times New Roman" panose="02020603050405020304" pitchFamily="18" charset="0"/>
                <a:sym typeface="Inter"/>
              </a:rPr>
              <a:t>KNOWLEDGE DISTILLATION</a:t>
            </a:r>
            <a:endParaRPr lang="en-US"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Inter"/>
              <a:cs typeface="Times New Roman" panose="02020603050405020304" pitchFamily="18" charset="0"/>
              <a:sym typeface="Inter"/>
            </a:endParaRPr>
          </a:p>
        </p:txBody>
      </p:sp>
      <p:sp>
        <p:nvSpPr>
          <p:cNvPr id="46" name="Google Shape;46;p19">
            <a:extLst>
              <a:ext uri="{FF2B5EF4-FFF2-40B4-BE49-F238E27FC236}">
                <a16:creationId xmlns:a16="http://schemas.microsoft.com/office/drawing/2014/main" id="{C8C8AD8B-7757-9F92-9141-A7DEA5ED4E22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 dirty="0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>
            <a:extLst>
              <a:ext uri="{FF2B5EF4-FFF2-40B4-BE49-F238E27FC236}">
                <a16:creationId xmlns:a16="http://schemas.microsoft.com/office/drawing/2014/main" id="{E3DE437F-B644-83F4-B9D4-C98BFFFCA6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>
            <a:extLst>
              <a:ext uri="{FF2B5EF4-FFF2-40B4-BE49-F238E27FC236}">
                <a16:creationId xmlns:a16="http://schemas.microsoft.com/office/drawing/2014/main" id="{B64D8E6C-2950-E643-D524-4EB26BF37A57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>
            <a:extLst>
              <a:ext uri="{FF2B5EF4-FFF2-40B4-BE49-F238E27FC236}">
                <a16:creationId xmlns:a16="http://schemas.microsoft.com/office/drawing/2014/main" id="{420492A0-5AF5-E16C-6EE9-CC35DF6A485A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>
            <a:extLst>
              <a:ext uri="{FF2B5EF4-FFF2-40B4-BE49-F238E27FC236}">
                <a16:creationId xmlns:a16="http://schemas.microsoft.com/office/drawing/2014/main" id="{52D34EA7-EB13-9470-0398-89B7A73A26F0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81744-D554-BB09-820D-7CD938D5CBDD}"/>
              </a:ext>
            </a:extLst>
          </p:cNvPr>
          <p:cNvSpPr txBox="1"/>
          <p:nvPr/>
        </p:nvSpPr>
        <p:spPr>
          <a:xfrm>
            <a:off x="487591" y="1000365"/>
            <a:ext cx="112168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Distillation?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student model learn: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-- Where to focus (important edges and structures)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-- How to generalize like the teacher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-- Reduces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size,memory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footprint,inference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0904F-062F-A010-07D6-4629929626B9}"/>
              </a:ext>
            </a:extLst>
          </p:cNvPr>
          <p:cNvSpPr/>
          <p:nvPr/>
        </p:nvSpPr>
        <p:spPr>
          <a:xfrm>
            <a:off x="1805874" y="2751599"/>
            <a:ext cx="8221789" cy="48178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to say “You get the brains of the teacher in the body of a student.”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A44FA8-AB5B-6D97-4CBD-2EC8286B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652" y="3361874"/>
            <a:ext cx="3972232" cy="277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90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1781</Words>
  <Application>Microsoft Office PowerPoint</Application>
  <PresentationFormat>Widescreen</PresentationFormat>
  <Paragraphs>222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Inter</vt:lpstr>
      <vt:lpstr>Calibri</vt:lpstr>
      <vt:lpstr>Courier New</vt:lpstr>
      <vt:lpstr>Plus Jakarta Sans</vt:lpstr>
      <vt:lpstr>Times New Roman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NANI BHAVADEEP</cp:lastModifiedBy>
  <cp:revision>2</cp:revision>
  <dcterms:created xsi:type="dcterms:W3CDTF">2022-05-23T07:15:42Z</dcterms:created>
  <dcterms:modified xsi:type="dcterms:W3CDTF">2025-07-11T04:16:50Z</dcterms:modified>
</cp:coreProperties>
</file>