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9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Grade Calculation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N.ILAKKIYA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Java-based console application for calculating student grades.</a:t>
            </a:r>
          </a:p>
          <a:p>
            <a:r>
              <a:t>• Takes subject marks as input and computes total, average, and final grade.</a:t>
            </a:r>
          </a:p>
          <a:p>
            <a:r>
              <a:t>• Designed to assist in academic evaluations with ease.</a:t>
            </a:r>
          </a:p>
          <a:p>
            <a:r>
              <a:t>• Simple UI and logic for beginner-level Java learners.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is prompted to enter marks for each subject.</a:t>
            </a:r>
          </a:p>
          <a:p>
            <a:r>
              <a:t>2. System calculates total and average marks.</a:t>
            </a:r>
          </a:p>
          <a:p>
            <a:r>
              <a:t>3. Grade is assigned based on the average percentage.</a:t>
            </a:r>
          </a:p>
          <a:p>
            <a:r>
              <a:t>4. Final results are displayed to the user.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 and simple user interface (console-based).</a:t>
            </a:r>
          </a:p>
          <a:p>
            <a:r>
              <a:t>• Modular and easy-to-read code structure.</a:t>
            </a:r>
          </a:p>
          <a:p>
            <a:r>
              <a:t>• Uses conditional logic for grade assignment.</a:t>
            </a:r>
          </a:p>
          <a:p>
            <a:r>
              <a:t>• Beginner-friendly implementation in Java.</a:t>
            </a:r>
          </a:p>
          <a:p>
            <a:r>
              <a:t>• Well-suited for educational and practice purposes.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a Graphical User Interface (GUI) using JavaFX or Swing.</a:t>
            </a:r>
          </a:p>
          <a:p>
            <a:r>
              <a:t>• Connect to a database to store student records.</a:t>
            </a:r>
          </a:p>
          <a:p>
            <a:r>
              <a:t>• Support for multiple students and batch processing.</a:t>
            </a:r>
          </a:p>
          <a:p>
            <a:r>
              <a:t>• Implement a report card generator in PDF format.</a:t>
            </a:r>
          </a:p>
          <a:p>
            <a:r>
              <a:t>• Integrate authentication for teacher 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Grade Calculation System</vt:lpstr>
      <vt:lpstr>Project Overview</vt:lpstr>
      <vt:lpstr>System Workflow</vt:lpstr>
      <vt:lpstr>Highlights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Ilakkiya N</cp:lastModifiedBy>
  <cp:revision>2</cp:revision>
  <dcterms:created xsi:type="dcterms:W3CDTF">2013-01-27T09:14:16Z</dcterms:created>
  <dcterms:modified xsi:type="dcterms:W3CDTF">2025-06-13T14:27:59Z</dcterms:modified>
  <cp:category/>
</cp:coreProperties>
</file>