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70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C00000"/>
                </a:solidFill>
                <a:effectLst/>
                <a:latin typeface="Roboto" panose="020F0502020204030204" pitchFamily="2" charset="0"/>
              </a:rPr>
            </a:br>
            <a:endParaRPr dirty="0" spc="15">
              <a:solidFill>
                <a:srgbClr val="C00000"/>
              </a:solidFill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30251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>
                <a:solidFill>
                  <a:srgbClr val="0000FF"/>
                </a:solidFill>
              </a:rPr>
              <a:t>STUDENT NAME: </a:t>
            </a:r>
            <a:r>
              <a:rPr altLang="en-IN" dirty="0" sz="2400" lang="en-US">
                <a:solidFill>
                  <a:srgbClr val="000000"/>
                </a:solidFill>
              </a:rPr>
              <a:t>B</a:t>
            </a:r>
            <a:r>
              <a:rPr altLang="en-IN" dirty="0" sz="2400" lang="en-US">
                <a:solidFill>
                  <a:srgbClr val="000000"/>
                </a:solidFill>
              </a:rPr>
              <a:t>H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V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N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.</a:t>
            </a:r>
            <a:r>
              <a:rPr altLang="en-IN" dirty="0" sz="2400" lang="en-US">
                <a:solidFill>
                  <a:srgbClr val="000000"/>
                </a:solidFill>
              </a:rPr>
              <a:t> </a:t>
            </a:r>
            <a:r>
              <a:rPr altLang="en-IN" dirty="0" sz="2400" lang="en-US">
                <a:solidFill>
                  <a:srgbClr val="000000"/>
                </a:solidFill>
              </a:rPr>
              <a:t>B</a:t>
            </a:r>
            <a:endParaRPr sz="2000">
              <a:solidFill>
                <a:srgbClr val="000000"/>
              </a:solidFill>
            </a:endParaRPr>
          </a:p>
          <a:p>
            <a:r>
              <a:rPr dirty="0" sz="2400" lang="en-US">
                <a:solidFill>
                  <a:srgbClr val="0000FF"/>
                </a:solidFill>
              </a:rPr>
              <a:t>REGISTER NO AND NMID:</a:t>
            </a:r>
            <a:r>
              <a:rPr dirty="0" sz="2400" lang="en-US">
                <a:solidFill>
                  <a:srgbClr val="000000"/>
                </a:solidFill>
              </a:rPr>
              <a:t> 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s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n</a:t>
            </a:r>
            <a:r>
              <a:rPr altLang="en-IN" dirty="0" sz="2400" lang="en-US">
                <a:solidFill>
                  <a:srgbClr val="000000"/>
                </a:solidFill>
              </a:rPr>
              <a:t>m</a:t>
            </a:r>
            <a:r>
              <a:rPr altLang="en-IN" dirty="0" sz="2400" lang="en-US">
                <a:solidFill>
                  <a:srgbClr val="000000"/>
                </a:solidFill>
              </a:rPr>
              <a:t>1</a:t>
            </a:r>
            <a:r>
              <a:rPr altLang="en-IN" dirty="0" sz="2400" lang="en-US">
                <a:solidFill>
                  <a:srgbClr val="000000"/>
                </a:solidFill>
              </a:rPr>
              <a:t>1</a:t>
            </a:r>
            <a:r>
              <a:rPr altLang="en-IN" dirty="0" sz="2400" lang="en-US">
                <a:solidFill>
                  <a:srgbClr val="000000"/>
                </a:solidFill>
              </a:rPr>
              <a:t>3</a:t>
            </a:r>
            <a:r>
              <a:rPr altLang="en-IN" dirty="0" sz="2400" lang="en-US">
                <a:solidFill>
                  <a:srgbClr val="000000"/>
                </a:solidFill>
              </a:rPr>
              <a:t>2</a:t>
            </a:r>
            <a:r>
              <a:rPr altLang="en-IN" dirty="0" sz="2400" lang="en-US">
                <a:solidFill>
                  <a:srgbClr val="000000"/>
                </a:solidFill>
              </a:rPr>
              <a:t>4</a:t>
            </a:r>
            <a:r>
              <a:rPr altLang="en-IN" dirty="0" sz="2400" lang="en-US">
                <a:solidFill>
                  <a:srgbClr val="000000"/>
                </a:solidFill>
              </a:rPr>
              <a:t>1</a:t>
            </a:r>
            <a:r>
              <a:rPr altLang="en-IN" dirty="0" sz="2400" lang="en-US">
                <a:solidFill>
                  <a:srgbClr val="000000"/>
                </a:solidFill>
              </a:rPr>
              <a:t>3</a:t>
            </a:r>
            <a:r>
              <a:rPr altLang="en-IN" dirty="0" sz="2400" lang="en-US">
                <a:solidFill>
                  <a:srgbClr val="000000"/>
                </a:solidFill>
              </a:rPr>
              <a:t>1</a:t>
            </a:r>
            <a:r>
              <a:rPr altLang="en-IN" dirty="0" sz="2400" lang="en-US">
                <a:solidFill>
                  <a:srgbClr val="000000"/>
                </a:solidFill>
              </a:rPr>
              <a:t>1</a:t>
            </a:r>
            <a:r>
              <a:rPr altLang="en-IN" dirty="0" sz="2400" lang="en-US">
                <a:solidFill>
                  <a:srgbClr val="000000"/>
                </a:solidFill>
              </a:rPr>
              <a:t>3</a:t>
            </a:r>
            <a:r>
              <a:rPr altLang="en-IN" dirty="0" sz="2400" lang="en-US">
                <a:solidFill>
                  <a:srgbClr val="000000"/>
                </a:solidFill>
              </a:rPr>
              <a:t>0</a:t>
            </a:r>
            <a:r>
              <a:rPr altLang="en-IN" dirty="0" sz="2400" lang="en-US">
                <a:solidFill>
                  <a:srgbClr val="000000"/>
                </a:solidFill>
              </a:rPr>
              <a:t>5</a:t>
            </a:r>
            <a:r>
              <a:rPr altLang="en-IN" dirty="0" sz="2400" lang="en-US">
                <a:solidFill>
                  <a:srgbClr val="000000"/>
                </a:solidFill>
              </a:rPr>
              <a:t>0</a:t>
            </a:r>
            <a:r>
              <a:rPr altLang="en-IN" dirty="0" sz="2400" lang="en-US">
                <a:solidFill>
                  <a:srgbClr val="000000"/>
                </a:solidFill>
              </a:rPr>
              <a:t>0</a:t>
            </a:r>
            <a:r>
              <a:rPr altLang="en-IN" dirty="0" sz="2400" lang="en-US">
                <a:solidFill>
                  <a:srgbClr val="000000"/>
                </a:solidFill>
              </a:rPr>
              <a:t>1</a:t>
            </a:r>
            <a:r>
              <a:rPr altLang="en-IN" dirty="0" sz="2400" lang="en-US">
                <a:solidFill>
                  <a:srgbClr val="000000"/>
                </a:solidFill>
              </a:rPr>
              <a:t>2</a:t>
            </a:r>
            <a:r>
              <a:rPr altLang="en-IN" dirty="0" sz="2400" lang="en-US">
                <a:solidFill>
                  <a:srgbClr val="000000"/>
                </a:solidFill>
              </a:rPr>
              <a:t>2</a:t>
            </a:r>
            <a:r>
              <a:rPr altLang="en-IN" dirty="0" sz="2400" lang="en-US">
                <a:solidFill>
                  <a:srgbClr val="000000"/>
                </a:solidFill>
              </a:rPr>
              <a:t>0</a:t>
            </a:r>
            <a:r>
              <a:rPr altLang="en-IN" dirty="0" sz="2400" lang="en-US">
                <a:solidFill>
                  <a:srgbClr val="000000"/>
                </a:solidFill>
              </a:rPr>
              <a:t>0</a:t>
            </a:r>
            <a:r>
              <a:rPr altLang="en-IN" dirty="0" sz="2400" lang="en-US">
                <a:solidFill>
                  <a:srgbClr val="000000"/>
                </a:solidFill>
              </a:rPr>
              <a:t>2</a:t>
            </a:r>
            <a:endParaRPr dirty="0" sz="2000" lang="en-US">
              <a:solidFill>
                <a:srgbClr val="000000"/>
              </a:solidFill>
              <a:cs typeface="Calibri"/>
            </a:endParaRPr>
          </a:p>
          <a:p>
            <a:r>
              <a:rPr dirty="0" sz="2400" lang="en-US">
                <a:solidFill>
                  <a:srgbClr val="0000FF"/>
                </a:solidFill>
              </a:rPr>
              <a:t>DEPARTMENT: </a:t>
            </a:r>
            <a:r>
              <a:rPr altLang="en-IN" dirty="0" sz="2400" lang="en-US">
                <a:solidFill>
                  <a:srgbClr val="000000"/>
                </a:solidFill>
              </a:rPr>
              <a:t>B</a:t>
            </a:r>
            <a:r>
              <a:rPr altLang="en-IN" dirty="0" sz="2400" lang="en-US">
                <a:solidFill>
                  <a:srgbClr val="000000"/>
                </a:solidFill>
              </a:rPr>
              <a:t>C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endParaRPr sz="2000">
              <a:solidFill>
                <a:srgbClr val="000000"/>
              </a:solidFill>
            </a:endParaRPr>
          </a:p>
          <a:p>
            <a:r>
              <a:rPr dirty="0" sz="2400" lang="en-US">
                <a:solidFill>
                  <a:srgbClr val="0000FF"/>
                </a:solidFill>
              </a:rPr>
              <a:t>COLLEGE: </a:t>
            </a:r>
            <a:r>
              <a:rPr altLang="en-IN" dirty="0" sz="2400" lang="en-US">
                <a:solidFill>
                  <a:srgbClr val="000000"/>
                </a:solidFill>
              </a:rPr>
              <a:t>1</a:t>
            </a:r>
            <a:r>
              <a:rPr altLang="en-IN" dirty="0" sz="2400" lang="en-US">
                <a:solidFill>
                  <a:srgbClr val="000000"/>
                </a:solidFill>
              </a:rPr>
              <a:t>1</a:t>
            </a:r>
            <a:r>
              <a:rPr altLang="en-IN" dirty="0" sz="2400" lang="en-US">
                <a:solidFill>
                  <a:srgbClr val="000000"/>
                </a:solidFill>
              </a:rPr>
              <a:t>3</a:t>
            </a:r>
            <a:r>
              <a:rPr altLang="en-IN" dirty="0" sz="2400" lang="en-US">
                <a:solidFill>
                  <a:srgbClr val="000000"/>
                </a:solidFill>
              </a:rPr>
              <a:t>-</a:t>
            </a:r>
            <a:r>
              <a:rPr altLang="en-IN" dirty="0" sz="2400" lang="en-US">
                <a:solidFill>
                  <a:srgbClr val="000000"/>
                </a:solidFill>
              </a:rPr>
              <a:t>V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L</a:t>
            </a:r>
            <a:r>
              <a:rPr altLang="en-IN" dirty="0" sz="2400" lang="en-US">
                <a:solidFill>
                  <a:srgbClr val="000000"/>
                </a:solidFill>
              </a:rPr>
              <a:t>L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LAR</a:t>
            </a:r>
            <a:r>
              <a:rPr altLang="en-IN" dirty="0" sz="2400" lang="en-US">
                <a:solidFill>
                  <a:srgbClr val="000000"/>
                </a:solidFill>
              </a:rPr>
              <a:t> 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R</a:t>
            </a:r>
            <a:r>
              <a:rPr altLang="en-IN" dirty="0" sz="2400" lang="en-US">
                <a:solidFill>
                  <a:srgbClr val="000000"/>
                </a:solidFill>
              </a:rPr>
              <a:t>T</a:t>
            </a:r>
            <a:r>
              <a:rPr altLang="en-IN" dirty="0" sz="2400" lang="en-US">
                <a:solidFill>
                  <a:srgbClr val="000000"/>
                </a:solidFill>
              </a:rPr>
              <a:t>S</a:t>
            </a:r>
            <a:r>
              <a:rPr altLang="en-IN" dirty="0" sz="2400" lang="en-US">
                <a:solidFill>
                  <a:srgbClr val="000000"/>
                </a:solidFill>
              </a:rPr>
              <a:t> 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N</a:t>
            </a:r>
            <a:r>
              <a:rPr altLang="en-IN" dirty="0" sz="2400" lang="en-US">
                <a:solidFill>
                  <a:srgbClr val="000000"/>
                </a:solidFill>
              </a:rPr>
              <a:t>D</a:t>
            </a:r>
            <a:r>
              <a:rPr altLang="en-IN" dirty="0" sz="2400" lang="en-US">
                <a:solidFill>
                  <a:srgbClr val="000000"/>
                </a:solidFill>
              </a:rPr>
              <a:t> </a:t>
            </a:r>
            <a:r>
              <a:rPr altLang="en-IN" dirty="0" sz="2400" lang="en-US">
                <a:solidFill>
                  <a:srgbClr val="000000"/>
                </a:solidFill>
              </a:rPr>
              <a:t>S</a:t>
            </a:r>
            <a:r>
              <a:rPr altLang="en-IN" dirty="0" sz="2400" lang="en-US">
                <a:solidFill>
                  <a:srgbClr val="000000"/>
                </a:solidFill>
              </a:rPr>
              <a:t>C</a:t>
            </a:r>
            <a:r>
              <a:rPr altLang="en-IN" dirty="0" sz="2400" lang="en-US">
                <a:solidFill>
                  <a:srgbClr val="000000"/>
                </a:solidFill>
              </a:rPr>
              <a:t>I</a:t>
            </a:r>
            <a:r>
              <a:rPr altLang="en-IN" dirty="0" sz="2400" lang="en-US">
                <a:solidFill>
                  <a:srgbClr val="000000"/>
                </a:solidFill>
              </a:rPr>
              <a:t>E</a:t>
            </a:r>
            <a:r>
              <a:rPr altLang="en-IN" dirty="0" sz="2400" lang="en-US">
                <a:solidFill>
                  <a:srgbClr val="000000"/>
                </a:solidFill>
              </a:rPr>
              <a:t>N</a:t>
            </a:r>
            <a:r>
              <a:rPr altLang="en-IN" dirty="0" sz="2400" lang="en-US">
                <a:solidFill>
                  <a:srgbClr val="000000"/>
                </a:solidFill>
              </a:rPr>
              <a:t>C</a:t>
            </a:r>
            <a:r>
              <a:rPr altLang="en-IN" dirty="0" sz="2400" lang="en-US">
                <a:solidFill>
                  <a:srgbClr val="000000"/>
                </a:solidFill>
              </a:rPr>
              <a:t>E</a:t>
            </a:r>
            <a:r>
              <a:rPr altLang="en-IN" dirty="0" sz="2400" lang="en-US">
                <a:solidFill>
                  <a:srgbClr val="000000"/>
                </a:solidFill>
              </a:rPr>
              <a:t> </a:t>
            </a:r>
            <a:r>
              <a:rPr altLang="en-IN" dirty="0" sz="2400" lang="en-US">
                <a:solidFill>
                  <a:srgbClr val="000000"/>
                </a:solidFill>
              </a:rPr>
              <a:t>C</a:t>
            </a:r>
            <a:r>
              <a:rPr altLang="en-IN" dirty="0" sz="2400" lang="en-US">
                <a:solidFill>
                  <a:srgbClr val="000000"/>
                </a:solidFill>
              </a:rPr>
              <a:t>O</a:t>
            </a:r>
            <a:r>
              <a:rPr altLang="en-IN" dirty="0" sz="2400" lang="en-US">
                <a:solidFill>
                  <a:srgbClr val="000000"/>
                </a:solidFill>
              </a:rPr>
              <a:t>LLEGE</a:t>
            </a:r>
            <a:r>
              <a:rPr altLang="en-IN" dirty="0" sz="2400" lang="en-US">
                <a:solidFill>
                  <a:srgbClr val="000000"/>
                </a:solidFill>
              </a:rPr>
              <a:t>,</a:t>
            </a:r>
            <a:r>
              <a:rPr altLang="en-IN" dirty="0" sz="2400" lang="en-US">
                <a:solidFill>
                  <a:srgbClr val="000000"/>
                </a:solidFill>
              </a:rPr>
              <a:t> </a:t>
            </a:r>
            <a:r>
              <a:rPr altLang="en-IN" dirty="0" sz="2400" lang="en-US">
                <a:solidFill>
                  <a:srgbClr val="000000"/>
                </a:solidFill>
              </a:rPr>
              <a:t>V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D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L</a:t>
            </a:r>
            <a:r>
              <a:rPr altLang="en-IN" dirty="0" sz="2400" lang="en-US">
                <a:solidFill>
                  <a:srgbClr val="000000"/>
                </a:solidFill>
              </a:rPr>
              <a:t>U</a:t>
            </a:r>
            <a:r>
              <a:rPr altLang="en-IN" dirty="0" sz="2400" lang="en-US">
                <a:solidFill>
                  <a:srgbClr val="000000"/>
                </a:solidFill>
              </a:rPr>
              <a:t>R</a:t>
            </a:r>
            <a:r>
              <a:rPr altLang="en-IN" dirty="0" sz="2400" lang="en-US">
                <a:solidFill>
                  <a:srgbClr val="000000"/>
                </a:solidFill>
              </a:rPr>
              <a:t>-</a:t>
            </a:r>
            <a:r>
              <a:rPr altLang="en-IN" dirty="0" sz="2400" lang="en-US">
                <a:solidFill>
                  <a:srgbClr val="000000"/>
                </a:solidFill>
              </a:rPr>
              <a:t> 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F</a:t>
            </a:r>
            <a:r>
              <a:rPr altLang="en-IN" dirty="0" sz="2400" lang="en-US">
                <a:solidFill>
                  <a:srgbClr val="000000"/>
                </a:solidFill>
              </a:rPr>
              <a:t>F</a:t>
            </a:r>
            <a:r>
              <a:rPr altLang="en-IN" dirty="0" sz="2400" lang="en-US">
                <a:solidFill>
                  <a:srgbClr val="000000"/>
                </a:solidFill>
              </a:rPr>
              <a:t>I</a:t>
            </a:r>
            <a:r>
              <a:rPr altLang="en-IN" dirty="0" sz="2400" lang="en-US">
                <a:solidFill>
                  <a:srgbClr val="000000"/>
                </a:solidFill>
              </a:rPr>
              <a:t>L</a:t>
            </a:r>
            <a:r>
              <a:rPr altLang="en-IN" dirty="0" sz="2400" lang="en-US">
                <a:solidFill>
                  <a:srgbClr val="000000"/>
                </a:solidFill>
              </a:rPr>
              <a:t>I</a:t>
            </a:r>
            <a:r>
              <a:rPr altLang="en-IN" dirty="0" sz="2400" lang="en-US">
                <a:solidFill>
                  <a:srgbClr val="000000"/>
                </a:solidFill>
              </a:rPr>
              <a:t>ATED</a:t>
            </a:r>
            <a:r>
              <a:rPr altLang="en-IN" dirty="0" sz="2400" lang="en-US">
                <a:solidFill>
                  <a:srgbClr val="000000"/>
                </a:solidFill>
              </a:rPr>
              <a:t> </a:t>
            </a:r>
            <a:r>
              <a:rPr altLang="en-IN" dirty="0" sz="2400" lang="en-US">
                <a:solidFill>
                  <a:srgbClr val="000000"/>
                </a:solidFill>
              </a:rPr>
              <a:t>T</a:t>
            </a:r>
            <a:r>
              <a:rPr altLang="en-IN" dirty="0" sz="2400" lang="en-US">
                <a:solidFill>
                  <a:srgbClr val="000000"/>
                </a:solidFill>
              </a:rPr>
              <a:t>O</a:t>
            </a:r>
            <a:r>
              <a:rPr altLang="en-IN" dirty="0" sz="2400" lang="en-US">
                <a:solidFill>
                  <a:srgbClr val="000000"/>
                </a:solidFill>
              </a:rPr>
              <a:t> 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N</a:t>
            </a:r>
            <a:r>
              <a:rPr altLang="en-IN" dirty="0" sz="2400" lang="en-US">
                <a:solidFill>
                  <a:srgbClr val="000000"/>
                </a:solidFill>
              </a:rPr>
              <a:t>N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M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L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I</a:t>
            </a:r>
            <a:r>
              <a:rPr altLang="en-IN" dirty="0" sz="2400" lang="en-US">
                <a:solidFill>
                  <a:srgbClr val="000000"/>
                </a:solidFill>
              </a:rPr>
              <a:t> </a:t>
            </a:r>
            <a:r>
              <a:rPr altLang="en-IN" dirty="0" sz="2400" lang="en-US">
                <a:solidFill>
                  <a:srgbClr val="000000"/>
                </a:solidFill>
              </a:rPr>
              <a:t>U</a:t>
            </a:r>
            <a:r>
              <a:rPr altLang="en-IN" dirty="0" sz="2400" lang="en-US">
                <a:solidFill>
                  <a:srgbClr val="000000"/>
                </a:solidFill>
              </a:rPr>
              <a:t>N</a:t>
            </a:r>
            <a:r>
              <a:rPr altLang="en-IN" dirty="0" sz="2400" lang="en-US">
                <a:solidFill>
                  <a:srgbClr val="000000"/>
                </a:solidFill>
              </a:rPr>
              <a:t>I</a:t>
            </a:r>
            <a:r>
              <a:rPr altLang="en-IN" dirty="0" sz="2400" lang="en-US">
                <a:solidFill>
                  <a:srgbClr val="000000"/>
                </a:solidFill>
              </a:rPr>
              <a:t>V</a:t>
            </a:r>
            <a:r>
              <a:rPr altLang="en-IN" dirty="0" sz="2400" lang="en-US">
                <a:solidFill>
                  <a:srgbClr val="000000"/>
                </a:solidFill>
              </a:rPr>
              <a:t>E</a:t>
            </a:r>
            <a:r>
              <a:rPr altLang="en-IN" dirty="0" sz="2400" lang="en-US">
                <a:solidFill>
                  <a:srgbClr val="000000"/>
                </a:solidFill>
              </a:rPr>
              <a:t>R</a:t>
            </a:r>
            <a:r>
              <a:rPr altLang="en-IN" dirty="0" sz="2400" lang="en-US">
                <a:solidFill>
                  <a:srgbClr val="000000"/>
                </a:solidFill>
              </a:rPr>
              <a:t>SITY</a:t>
            </a:r>
            <a:r>
              <a:rPr altLang="en-IN" dirty="0" sz="2400" lang="en-US">
                <a:solidFill>
                  <a:srgbClr val="000000"/>
                </a:solidFill>
              </a:rPr>
              <a:t>,</a:t>
            </a:r>
            <a:r>
              <a:rPr altLang="en-IN" dirty="0" sz="2400" lang="en-US">
                <a:solidFill>
                  <a:srgbClr val="000000"/>
                </a:solidFill>
              </a:rPr>
              <a:t> </a:t>
            </a:r>
            <a:r>
              <a:rPr altLang="en-IN" dirty="0" sz="2400" lang="en-US">
                <a:solidFill>
                  <a:srgbClr val="000000"/>
                </a:solidFill>
              </a:rPr>
              <a:t>C</a:t>
            </a:r>
            <a:r>
              <a:rPr altLang="en-IN" dirty="0" sz="2400" lang="en-US">
                <a:solidFill>
                  <a:srgbClr val="000000"/>
                </a:solidFill>
              </a:rPr>
              <a:t>H</a:t>
            </a:r>
            <a:r>
              <a:rPr altLang="en-IN" dirty="0" sz="2400" lang="en-US">
                <a:solidFill>
                  <a:srgbClr val="000000"/>
                </a:solidFill>
              </a:rPr>
              <a:t>I</a:t>
            </a:r>
            <a:r>
              <a:rPr altLang="en-IN" dirty="0" sz="2400" lang="en-US">
                <a:solidFill>
                  <a:srgbClr val="000000"/>
                </a:solidFill>
              </a:rPr>
              <a:t>D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M</a:t>
            </a:r>
            <a:r>
              <a:rPr altLang="en-IN" dirty="0" sz="2400" lang="en-US">
                <a:solidFill>
                  <a:srgbClr val="000000"/>
                </a:solidFill>
              </a:rPr>
              <a:t>B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R</a:t>
            </a:r>
            <a:r>
              <a:rPr altLang="en-IN" dirty="0" sz="2400" lang="en-US">
                <a:solidFill>
                  <a:srgbClr val="000000"/>
                </a:solidFill>
              </a:rPr>
              <a:t>A</a:t>
            </a:r>
            <a:r>
              <a:rPr altLang="en-IN" dirty="0" sz="2400" lang="en-US">
                <a:solidFill>
                  <a:srgbClr val="000000"/>
                </a:solidFill>
              </a:rPr>
              <a:t>M</a:t>
            </a:r>
            <a:r>
              <a:rPr altLang="en-IN" dirty="0" sz="2400" lang="en-US">
                <a:solidFill>
                  <a:srgbClr val="000000"/>
                </a:solidFill>
              </a:rPr>
              <a:t>.</a:t>
            </a:r>
            <a:endParaRPr sz="2000">
              <a:solidFill>
                <a:srgbClr val="000000"/>
              </a:solidFill>
            </a:endParaRPr>
          </a:p>
          <a:p>
            <a:r>
              <a:rPr dirty="0" sz="2400" lang="en-US">
                <a:solidFill>
                  <a:srgbClr val="0000FF"/>
                </a:solidFill>
              </a:rPr>
              <a:t>           </a:t>
            </a:r>
            <a:endParaRPr dirty="0" sz="2400" lang="en-IN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53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10566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43200" y="1743936"/>
            <a:ext cx="4618182" cy="337012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51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>
                <a:solidFill>
                  <a:srgbClr val="C00000"/>
                </a:solidFill>
              </a:rPr>
              <a:t>CONCLUSION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1" name=""/>
          <p:cNvSpPr txBox="1"/>
          <p:nvPr/>
        </p:nvSpPr>
        <p:spPr>
          <a:xfrm>
            <a:off x="1526136" y="1638934"/>
            <a:ext cx="5484263" cy="39522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By Leveraging cloud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technology and inovative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features,a cloud-based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portfolio system can help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users achieve their goals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and showcase their work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efectively.</a:t>
            </a:r>
            <a:endParaRPr sz="2800" lang="en-US">
              <a:solidFill>
                <a:srgbClr val="0000FF"/>
              </a:solidFill>
            </a:endParaRPr>
          </a:p>
        </p:txBody>
      </p:sp>
      <p:sp>
        <p:nvSpPr>
          <p:cNvPr id="1048713" name=""/>
          <p:cNvSpPr/>
          <p:nvPr/>
        </p:nvSpPr>
        <p:spPr>
          <a:xfrm>
            <a:off x="6853237" y="2415419"/>
            <a:ext cx="661044" cy="432064"/>
          </a:xfrm>
          <a:prstGeom prst="hexagon"/>
          <a:solidFill>
            <a:srgbClr val="279C64"/>
          </a:solidFill>
          <a:ln w="25400">
            <a:solidFill>
              <a:srgbClr val="1C7D4E"/>
            </a:solidFill>
          </a:ln>
        </p:spPr>
        <p:txBody>
          <a:bodyPr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53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solidFill>
                  <a:srgbClr val="C00000"/>
                </a:solidFill>
              </a:rPr>
              <a:t>PROJECT</a:t>
            </a:r>
            <a:r>
              <a:rPr dirty="0" sz="4250" spc="-85">
                <a:solidFill>
                  <a:srgbClr val="C00000"/>
                </a:solidFill>
              </a:rPr>
              <a:t> </a:t>
            </a:r>
            <a:r>
              <a:rPr dirty="0" sz="4250" spc="25">
                <a:solidFill>
                  <a:srgbClr val="C00000"/>
                </a:solidFill>
              </a:rPr>
              <a:t>TITLE</a:t>
            </a:r>
            <a:endParaRPr sz="4250">
              <a:solidFill>
                <a:srgbClr val="C00000"/>
              </a:solidFill>
            </a:endParaRPr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1237206" y="3219450"/>
            <a:ext cx="6858794" cy="1996440"/>
          </a:xfrm>
          <a:prstGeom prst="rect"/>
        </p:spPr>
        <p:txBody>
          <a:bodyPr rtlCol="0" wrap="square">
            <a:spAutoFit/>
          </a:bodyPr>
          <a:p>
            <a:r>
              <a:rPr altLang="en-IN" b="1" sz="5400" lang="en-US">
                <a:solidFill>
                  <a:srgbClr val="0000FF"/>
                </a:solidFill>
              </a:rPr>
              <a:t>C</a:t>
            </a:r>
            <a:r>
              <a:rPr altLang="en-IN" b="1" sz="5400" lang="en-US">
                <a:solidFill>
                  <a:srgbClr val="0000FF"/>
                </a:solidFill>
              </a:rPr>
              <a:t>l</a:t>
            </a:r>
            <a:r>
              <a:rPr altLang="en-IN" b="1" sz="5400" lang="en-US">
                <a:solidFill>
                  <a:srgbClr val="0000FF"/>
                </a:solidFill>
              </a:rPr>
              <a:t>o</a:t>
            </a:r>
            <a:r>
              <a:rPr altLang="en-IN" b="1" sz="5400" lang="en-US">
                <a:solidFill>
                  <a:srgbClr val="0000FF"/>
                </a:solidFill>
              </a:rPr>
              <a:t>u</a:t>
            </a:r>
            <a:r>
              <a:rPr altLang="en-IN" b="1" sz="5400" lang="en-US">
                <a:solidFill>
                  <a:srgbClr val="0000FF"/>
                </a:solidFill>
              </a:rPr>
              <a:t>d</a:t>
            </a:r>
            <a:r>
              <a:rPr altLang="en-IN" b="1" sz="5400" lang="en-US">
                <a:solidFill>
                  <a:srgbClr val="0000FF"/>
                </a:solidFill>
              </a:rPr>
              <a:t> </a:t>
            </a:r>
            <a:r>
              <a:rPr altLang="en-IN" b="1" sz="5400" lang="en-US">
                <a:solidFill>
                  <a:srgbClr val="0000FF"/>
                </a:solidFill>
              </a:rPr>
              <a:t>-</a:t>
            </a:r>
            <a:r>
              <a:rPr altLang="en-IN" b="1" sz="5400" lang="en-US">
                <a:solidFill>
                  <a:srgbClr val="0000FF"/>
                </a:solidFill>
              </a:rPr>
              <a:t> </a:t>
            </a:r>
            <a:r>
              <a:rPr altLang="en-IN" b="1" sz="5400" lang="en-US">
                <a:solidFill>
                  <a:srgbClr val="0000FF"/>
                </a:solidFill>
              </a:rPr>
              <a:t>b</a:t>
            </a:r>
            <a:r>
              <a:rPr altLang="en-IN" b="1" sz="5400" lang="en-US">
                <a:solidFill>
                  <a:srgbClr val="0000FF"/>
                </a:solidFill>
              </a:rPr>
              <a:t>a</a:t>
            </a:r>
            <a:r>
              <a:rPr altLang="en-IN" b="1" sz="5400" lang="en-US">
                <a:solidFill>
                  <a:srgbClr val="0000FF"/>
                </a:solidFill>
              </a:rPr>
              <a:t>s</a:t>
            </a:r>
            <a:r>
              <a:rPr altLang="en-IN" b="1" sz="5400" lang="en-US">
                <a:solidFill>
                  <a:srgbClr val="0000FF"/>
                </a:solidFill>
              </a:rPr>
              <a:t>e</a:t>
            </a:r>
            <a:r>
              <a:rPr altLang="en-IN" b="1" sz="5400" lang="en-US">
                <a:solidFill>
                  <a:srgbClr val="0000FF"/>
                </a:solidFill>
              </a:rPr>
              <a:t>d</a:t>
            </a:r>
            <a:r>
              <a:rPr altLang="en-IN" b="1" sz="5400" lang="en-US">
                <a:solidFill>
                  <a:srgbClr val="0000FF"/>
                </a:solidFill>
              </a:rPr>
              <a:t> </a:t>
            </a:r>
            <a:r>
              <a:rPr altLang="en-IN" b="1" sz="5400" lang="en-US">
                <a:solidFill>
                  <a:srgbClr val="0000FF"/>
                </a:solidFill>
              </a:rPr>
              <a:t>p</a:t>
            </a:r>
            <a:r>
              <a:rPr altLang="en-IN" b="1" sz="5400" lang="en-US">
                <a:solidFill>
                  <a:srgbClr val="0000FF"/>
                </a:solidFill>
              </a:rPr>
              <a:t>o</a:t>
            </a:r>
            <a:r>
              <a:rPr altLang="en-IN" b="1" sz="5400" lang="en-US">
                <a:solidFill>
                  <a:srgbClr val="0000FF"/>
                </a:solidFill>
              </a:rPr>
              <a:t>r</a:t>
            </a:r>
            <a:r>
              <a:rPr altLang="en-IN" b="1" sz="5400" lang="en-US">
                <a:solidFill>
                  <a:srgbClr val="0000FF"/>
                </a:solidFill>
              </a:rPr>
              <a:t>t</a:t>
            </a:r>
            <a:r>
              <a:rPr altLang="en-IN" b="1" sz="5400" lang="en-US">
                <a:solidFill>
                  <a:srgbClr val="0000FF"/>
                </a:solidFill>
              </a:rPr>
              <a:t>f</a:t>
            </a:r>
            <a:r>
              <a:rPr altLang="en-IN" b="1" sz="5400" lang="en-US">
                <a:solidFill>
                  <a:srgbClr val="0000FF"/>
                </a:solidFill>
              </a:rPr>
              <a:t>o</a:t>
            </a:r>
            <a:r>
              <a:rPr altLang="en-IN" b="1" sz="5400" lang="en-US">
                <a:solidFill>
                  <a:srgbClr val="0000FF"/>
                </a:solidFill>
              </a:rPr>
              <a:t>l</a:t>
            </a:r>
            <a:r>
              <a:rPr altLang="en-IN" b="1" sz="5400" lang="en-US">
                <a:solidFill>
                  <a:srgbClr val="0000FF"/>
                </a:solidFill>
              </a:rPr>
              <a:t>i</a:t>
            </a:r>
            <a:r>
              <a:rPr altLang="en-IN" b="1" sz="5400" lang="en-US">
                <a:solidFill>
                  <a:srgbClr val="0000FF"/>
                </a:solidFill>
              </a:rPr>
              <a:t>o</a:t>
            </a:r>
            <a:r>
              <a:rPr altLang="en-IN" b="1" sz="5400" lang="en-US">
                <a:solidFill>
                  <a:srgbClr val="0000FF"/>
                </a:solidFill>
              </a:rPr>
              <a:t> </a:t>
            </a:r>
            <a:r>
              <a:rPr altLang="en-IN" b="1" sz="5400" lang="en-US">
                <a:solidFill>
                  <a:srgbClr val="0000FF"/>
                </a:solidFill>
              </a:rPr>
              <a:t>s</a:t>
            </a:r>
            <a:r>
              <a:rPr altLang="en-IN" b="1" sz="5400" lang="en-US">
                <a:solidFill>
                  <a:srgbClr val="0000FF"/>
                </a:solidFill>
              </a:rPr>
              <a:t>y</a:t>
            </a:r>
            <a:r>
              <a:rPr altLang="en-IN" b="1" sz="5400" lang="en-US">
                <a:solidFill>
                  <a:srgbClr val="0000FF"/>
                </a:solidFill>
              </a:rPr>
              <a:t>s</a:t>
            </a:r>
            <a:r>
              <a:rPr altLang="en-IN" b="1" sz="5400" lang="en-US">
                <a:solidFill>
                  <a:srgbClr val="0000FF"/>
                </a:solidFill>
              </a:rPr>
              <a:t>tem</a:t>
            </a:r>
            <a:r>
              <a:rPr altLang="en-IN" b="1" sz="5400" lang="en-US">
                <a:solidFill>
                  <a:srgbClr val="0000FF"/>
                </a:solidFill>
              </a:rPr>
              <a:t> </a:t>
            </a:r>
            <a:endParaRPr b="1" sz="2800"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C00000"/>
                </a:solidFill>
              </a:endParaRPr>
            </a:p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>
              <a:endParaRPr>
                <a:solidFill>
                  <a:srgbClr val="C00000"/>
                </a:solidFill>
              </a:endParaRPr>
            </a:p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870259" cy="851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rgbClr val="C00000"/>
                </a:solidFill>
              </a:rPr>
              <a:t>A</a:t>
            </a:r>
            <a:r>
              <a:rPr dirty="0" spc="-5">
                <a:solidFill>
                  <a:srgbClr val="C00000"/>
                </a:solidFill>
              </a:rPr>
              <a:t>G</a:t>
            </a:r>
            <a:r>
              <a:rPr dirty="0" spc="-35">
                <a:solidFill>
                  <a:srgbClr val="C00000"/>
                </a:solidFill>
              </a:rPr>
              <a:t>E</a:t>
            </a:r>
            <a:r>
              <a:rPr dirty="0" spc="15">
                <a:solidFill>
                  <a:srgbClr val="C00000"/>
                </a:solidFill>
              </a:rPr>
              <a:t>N</a:t>
            </a:r>
            <a:r>
              <a:rPr dirty="0">
                <a:solidFill>
                  <a:srgbClr val="C00000"/>
                </a:solidFill>
              </a:rPr>
              <a:t>DA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54000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0" dirty="0" sz="2800" i="0" lang="en-US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26803" cy="753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solidFill>
                  <a:srgbClr val="C00000"/>
                </a:solidFill>
              </a:rPr>
              <a:t>P</a:t>
            </a:r>
            <a:r>
              <a:rPr dirty="0" sz="4250" spc="15">
                <a:solidFill>
                  <a:srgbClr val="C00000"/>
                </a:solidFill>
              </a:rPr>
              <a:t>ROB</a:t>
            </a:r>
            <a:r>
              <a:rPr dirty="0" sz="4250" spc="55">
                <a:solidFill>
                  <a:srgbClr val="C00000"/>
                </a:solidFill>
              </a:rPr>
              <a:t>L</a:t>
            </a:r>
            <a:r>
              <a:rPr dirty="0" sz="4250" spc="-20">
                <a:solidFill>
                  <a:srgbClr val="C00000"/>
                </a:solidFill>
              </a:rPr>
              <a:t>E</a:t>
            </a:r>
            <a:r>
              <a:rPr dirty="0" sz="4250" spc="20">
                <a:solidFill>
                  <a:srgbClr val="C00000"/>
                </a:solidFill>
              </a:rPr>
              <a:t>M</a:t>
            </a:r>
            <a:r>
              <a:rPr dirty="0" sz="4250">
                <a:solidFill>
                  <a:srgbClr val="C00000"/>
                </a:solidFill>
              </a:rPr>
              <a:t>	</a:t>
            </a:r>
            <a:r>
              <a:rPr dirty="0" sz="4250" spc="10">
                <a:solidFill>
                  <a:srgbClr val="C00000"/>
                </a:solidFill>
              </a:rPr>
              <a:t>S</a:t>
            </a:r>
            <a:r>
              <a:rPr dirty="0" sz="4250" spc="-370">
                <a:solidFill>
                  <a:srgbClr val="C00000"/>
                </a:solidFill>
              </a:rPr>
              <a:t>T</a:t>
            </a:r>
            <a:r>
              <a:rPr dirty="0" sz="4250" spc="-375">
                <a:solidFill>
                  <a:srgbClr val="C00000"/>
                </a:solidFill>
              </a:rPr>
              <a:t>A</a:t>
            </a:r>
            <a:r>
              <a:rPr dirty="0" sz="4250" spc="15">
                <a:solidFill>
                  <a:srgbClr val="C00000"/>
                </a:solidFill>
              </a:rPr>
              <a:t>T</a:t>
            </a:r>
            <a:r>
              <a:rPr dirty="0" sz="4250" spc="-10">
                <a:solidFill>
                  <a:srgbClr val="C00000"/>
                </a:solidFill>
              </a:rPr>
              <a:t>E</a:t>
            </a:r>
            <a:r>
              <a:rPr dirty="0" sz="4250" spc="-20">
                <a:solidFill>
                  <a:srgbClr val="C00000"/>
                </a:solidFill>
              </a:rPr>
              <a:t>ME</a:t>
            </a:r>
            <a:r>
              <a:rPr dirty="0" sz="4250" spc="10">
                <a:solidFill>
                  <a:srgbClr val="C00000"/>
                </a:solidFill>
              </a:rPr>
              <a:t>NT</a:t>
            </a:r>
            <a:endParaRPr sz="4250">
              <a:solidFill>
                <a:srgbClr val="C00000"/>
              </a:solidFill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616951" y="2386584"/>
            <a:ext cx="6079123" cy="29870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6600CC"/>
                </a:solidFill>
              </a:rPr>
              <a:t>C</a:t>
            </a:r>
            <a:r>
              <a:rPr altLang="en-IN" sz="2800" lang="en-US">
                <a:solidFill>
                  <a:srgbClr val="6600CC"/>
                </a:solidFill>
              </a:rPr>
              <a:t>r</a:t>
            </a:r>
            <a:r>
              <a:rPr altLang="en-IN" sz="2800" lang="en-US">
                <a:solidFill>
                  <a:srgbClr val="6600CC"/>
                </a:solidFill>
              </a:rPr>
              <a:t>e</a:t>
            </a:r>
            <a:r>
              <a:rPr altLang="en-IN" sz="2800" lang="en-US">
                <a:solidFill>
                  <a:srgbClr val="6600CC"/>
                </a:solidFill>
              </a:rPr>
              <a:t>a</a:t>
            </a:r>
            <a:r>
              <a:rPr altLang="en-IN" sz="2800" lang="en-US">
                <a:solidFill>
                  <a:srgbClr val="6600CC"/>
                </a:solidFill>
              </a:rPr>
              <a:t>t</a:t>
            </a:r>
            <a:r>
              <a:rPr altLang="en-IN" sz="2800" lang="en-US">
                <a:solidFill>
                  <a:srgbClr val="6600CC"/>
                </a:solidFill>
              </a:rPr>
              <a:t>e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a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c</a:t>
            </a:r>
            <a:r>
              <a:rPr altLang="en-IN" sz="2800" lang="en-US">
                <a:solidFill>
                  <a:srgbClr val="6600CC"/>
                </a:solidFill>
              </a:rPr>
              <a:t>l</a:t>
            </a:r>
            <a:r>
              <a:rPr altLang="en-IN" sz="2800" lang="en-US">
                <a:solidFill>
                  <a:srgbClr val="6600CC"/>
                </a:solidFill>
              </a:rPr>
              <a:t>o</a:t>
            </a:r>
            <a:r>
              <a:rPr altLang="en-IN" sz="2800" lang="en-US">
                <a:solidFill>
                  <a:srgbClr val="6600CC"/>
                </a:solidFill>
              </a:rPr>
              <a:t>u</a:t>
            </a:r>
            <a:r>
              <a:rPr altLang="en-IN" sz="2800" lang="en-US">
                <a:solidFill>
                  <a:srgbClr val="6600CC"/>
                </a:solidFill>
              </a:rPr>
              <a:t>d</a:t>
            </a:r>
            <a:r>
              <a:rPr altLang="en-IN" sz="2800" lang="en-US">
                <a:solidFill>
                  <a:srgbClr val="6600CC"/>
                </a:solidFill>
              </a:rPr>
              <a:t>-</a:t>
            </a:r>
            <a:r>
              <a:rPr altLang="en-IN" sz="2800" lang="en-US">
                <a:solidFill>
                  <a:srgbClr val="6600CC"/>
                </a:solidFill>
              </a:rPr>
              <a:t>b</a:t>
            </a:r>
            <a:r>
              <a:rPr altLang="en-IN" sz="2800" lang="en-US">
                <a:solidFill>
                  <a:srgbClr val="6600CC"/>
                </a:solidFill>
              </a:rPr>
              <a:t>a</a:t>
            </a:r>
            <a:r>
              <a:rPr altLang="en-IN" sz="2800" lang="en-US">
                <a:solidFill>
                  <a:srgbClr val="6600CC"/>
                </a:solidFill>
              </a:rPr>
              <a:t>s</a:t>
            </a:r>
            <a:r>
              <a:rPr altLang="en-IN" sz="2800" lang="en-US">
                <a:solidFill>
                  <a:srgbClr val="6600CC"/>
                </a:solidFill>
              </a:rPr>
              <a:t>e</a:t>
            </a:r>
            <a:r>
              <a:rPr altLang="en-IN" sz="2800" lang="en-US">
                <a:solidFill>
                  <a:srgbClr val="6600CC"/>
                </a:solidFill>
              </a:rPr>
              <a:t>d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port</a:t>
            </a:r>
            <a:r>
              <a:rPr altLang="en-IN" sz="2800" lang="en-US">
                <a:solidFill>
                  <a:srgbClr val="6600CC"/>
                </a:solidFill>
              </a:rPr>
              <a:t>f</a:t>
            </a:r>
            <a:r>
              <a:rPr altLang="en-IN" sz="2800" lang="en-US">
                <a:solidFill>
                  <a:srgbClr val="6600CC"/>
                </a:solidFill>
              </a:rPr>
              <a:t>o</a:t>
            </a:r>
            <a:r>
              <a:rPr altLang="en-IN" sz="2800" lang="en-US">
                <a:solidFill>
                  <a:srgbClr val="6600CC"/>
                </a:solidFill>
              </a:rPr>
              <a:t>l</a:t>
            </a:r>
            <a:r>
              <a:rPr altLang="en-IN" sz="2800" lang="en-US">
                <a:solidFill>
                  <a:srgbClr val="6600CC"/>
                </a:solidFill>
              </a:rPr>
              <a:t>i</a:t>
            </a:r>
            <a:r>
              <a:rPr altLang="en-IN" sz="2800" lang="en-US">
                <a:solidFill>
                  <a:srgbClr val="6600CC"/>
                </a:solidFill>
              </a:rPr>
              <a:t>o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s</a:t>
            </a:r>
            <a:r>
              <a:rPr altLang="en-IN" sz="2800" lang="en-US">
                <a:solidFill>
                  <a:srgbClr val="6600CC"/>
                </a:solidFill>
              </a:rPr>
              <a:t>y</a:t>
            </a:r>
            <a:r>
              <a:rPr altLang="en-IN" sz="2800" lang="en-US">
                <a:solidFill>
                  <a:srgbClr val="6600CC"/>
                </a:solidFill>
              </a:rPr>
              <a:t>s</a:t>
            </a:r>
            <a:r>
              <a:rPr altLang="en-IN" sz="2800" lang="en-US">
                <a:solidFill>
                  <a:srgbClr val="6600CC"/>
                </a:solidFill>
              </a:rPr>
              <a:t>t</a:t>
            </a:r>
            <a:r>
              <a:rPr altLang="en-IN" sz="2800" lang="en-US">
                <a:solidFill>
                  <a:srgbClr val="6600CC"/>
                </a:solidFill>
              </a:rPr>
              <a:t>e</a:t>
            </a:r>
            <a:r>
              <a:rPr altLang="en-IN" sz="2800" lang="en-US">
                <a:solidFill>
                  <a:srgbClr val="6600CC"/>
                </a:solidFill>
              </a:rPr>
              <a:t>m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t</a:t>
            </a:r>
            <a:r>
              <a:rPr altLang="en-IN" sz="2800" lang="en-US">
                <a:solidFill>
                  <a:srgbClr val="6600CC"/>
                </a:solidFill>
              </a:rPr>
              <a:t>h</a:t>
            </a:r>
            <a:r>
              <a:rPr altLang="en-IN" sz="2800" lang="en-US">
                <a:solidFill>
                  <a:srgbClr val="6600CC"/>
                </a:solidFill>
              </a:rPr>
              <a:t>a</a:t>
            </a:r>
            <a:r>
              <a:rPr altLang="en-IN" sz="2800" lang="en-US">
                <a:solidFill>
                  <a:srgbClr val="6600CC"/>
                </a:solidFill>
              </a:rPr>
              <a:t>t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a</a:t>
            </a:r>
            <a:r>
              <a:rPr altLang="en-IN" sz="2800" lang="en-US">
                <a:solidFill>
                  <a:srgbClr val="6600CC"/>
                </a:solidFill>
              </a:rPr>
              <a:t>l</a:t>
            </a:r>
            <a:r>
              <a:rPr altLang="en-IN" sz="2800" lang="en-US">
                <a:solidFill>
                  <a:srgbClr val="6600CC"/>
                </a:solidFill>
              </a:rPr>
              <a:t>l</a:t>
            </a:r>
            <a:r>
              <a:rPr altLang="en-IN" sz="2800" lang="en-US">
                <a:solidFill>
                  <a:srgbClr val="6600CC"/>
                </a:solidFill>
              </a:rPr>
              <a:t>o</a:t>
            </a:r>
            <a:r>
              <a:rPr altLang="en-IN" sz="2800" lang="en-US">
                <a:solidFill>
                  <a:srgbClr val="6600CC"/>
                </a:solidFill>
              </a:rPr>
              <a:t>w</a:t>
            </a:r>
            <a:r>
              <a:rPr altLang="en-IN" sz="2800" lang="en-US">
                <a:solidFill>
                  <a:srgbClr val="6600CC"/>
                </a:solidFill>
              </a:rPr>
              <a:t>s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u</a:t>
            </a:r>
            <a:r>
              <a:rPr altLang="en-IN" sz="2800" lang="en-US">
                <a:solidFill>
                  <a:srgbClr val="6600CC"/>
                </a:solidFill>
              </a:rPr>
              <a:t>s</a:t>
            </a:r>
            <a:r>
              <a:rPr altLang="en-IN" sz="2800" lang="en-US">
                <a:solidFill>
                  <a:srgbClr val="6600CC"/>
                </a:solidFill>
              </a:rPr>
              <a:t>e</a:t>
            </a:r>
            <a:r>
              <a:rPr altLang="en-IN" sz="2800" lang="en-US">
                <a:solidFill>
                  <a:srgbClr val="6600CC"/>
                </a:solidFill>
              </a:rPr>
              <a:t>r</a:t>
            </a:r>
            <a:r>
              <a:rPr altLang="en-IN" sz="2800" lang="en-US">
                <a:solidFill>
                  <a:srgbClr val="6600CC"/>
                </a:solidFill>
              </a:rPr>
              <a:t>s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t</a:t>
            </a:r>
            <a:r>
              <a:rPr altLang="en-IN" sz="2800" lang="en-US">
                <a:solidFill>
                  <a:srgbClr val="6600CC"/>
                </a:solidFill>
              </a:rPr>
              <a:t>o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s</a:t>
            </a:r>
            <a:r>
              <a:rPr altLang="en-IN" sz="2800" lang="en-US">
                <a:solidFill>
                  <a:srgbClr val="6600CC"/>
                </a:solidFill>
              </a:rPr>
              <a:t>h</a:t>
            </a:r>
            <a:r>
              <a:rPr altLang="en-IN" sz="2800" lang="en-US">
                <a:solidFill>
                  <a:srgbClr val="6600CC"/>
                </a:solidFill>
              </a:rPr>
              <a:t>o</a:t>
            </a:r>
            <a:r>
              <a:rPr altLang="en-IN" sz="2800" lang="en-US">
                <a:solidFill>
                  <a:srgbClr val="6600CC"/>
                </a:solidFill>
              </a:rPr>
              <a:t>w</a:t>
            </a:r>
            <a:r>
              <a:rPr altLang="en-IN" sz="2800" lang="en-US">
                <a:solidFill>
                  <a:srgbClr val="6600CC"/>
                </a:solidFill>
              </a:rPr>
              <a:t>c</a:t>
            </a:r>
            <a:r>
              <a:rPr altLang="en-IN" sz="2800" lang="en-US">
                <a:solidFill>
                  <a:srgbClr val="6600CC"/>
                </a:solidFill>
              </a:rPr>
              <a:t>a</a:t>
            </a:r>
            <a:r>
              <a:rPr altLang="en-IN" sz="2800" lang="en-US">
                <a:solidFill>
                  <a:srgbClr val="6600CC"/>
                </a:solidFill>
              </a:rPr>
              <a:t>s</a:t>
            </a:r>
            <a:r>
              <a:rPr altLang="en-IN" sz="2800" lang="en-US">
                <a:solidFill>
                  <a:srgbClr val="6600CC"/>
                </a:solidFill>
              </a:rPr>
              <a:t>s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t</a:t>
            </a:r>
            <a:r>
              <a:rPr altLang="en-IN" sz="2800" lang="en-US">
                <a:solidFill>
                  <a:srgbClr val="6600CC"/>
                </a:solidFill>
              </a:rPr>
              <a:t>h</a:t>
            </a:r>
            <a:r>
              <a:rPr altLang="en-IN" sz="2800" lang="en-US">
                <a:solidFill>
                  <a:srgbClr val="6600CC"/>
                </a:solidFill>
              </a:rPr>
              <a:t>e</a:t>
            </a:r>
            <a:r>
              <a:rPr altLang="en-IN" sz="2800" lang="en-US">
                <a:solidFill>
                  <a:srgbClr val="6600CC"/>
                </a:solidFill>
              </a:rPr>
              <a:t>i</a:t>
            </a:r>
            <a:r>
              <a:rPr altLang="en-IN" sz="2800" lang="en-US">
                <a:solidFill>
                  <a:srgbClr val="6600CC"/>
                </a:solidFill>
              </a:rPr>
              <a:t>r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w</a:t>
            </a:r>
            <a:r>
              <a:rPr altLang="en-IN" sz="2800" lang="en-US">
                <a:solidFill>
                  <a:srgbClr val="6600CC"/>
                </a:solidFill>
              </a:rPr>
              <a:t>o</a:t>
            </a:r>
            <a:r>
              <a:rPr altLang="en-IN" sz="2800" lang="en-US">
                <a:solidFill>
                  <a:srgbClr val="6600CC"/>
                </a:solidFill>
              </a:rPr>
              <a:t>r</a:t>
            </a:r>
            <a:r>
              <a:rPr altLang="en-IN" sz="2800" lang="en-US">
                <a:solidFill>
                  <a:srgbClr val="6600CC"/>
                </a:solidFill>
              </a:rPr>
              <a:t>k</a:t>
            </a:r>
            <a:r>
              <a:rPr altLang="en-IN" sz="2800" lang="en-US">
                <a:solidFill>
                  <a:srgbClr val="6600CC"/>
                </a:solidFill>
              </a:rPr>
              <a:t>,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p</a:t>
            </a:r>
            <a:r>
              <a:rPr altLang="en-IN" sz="2800" lang="en-US">
                <a:solidFill>
                  <a:srgbClr val="6600CC"/>
                </a:solidFill>
              </a:rPr>
              <a:t>r</a:t>
            </a:r>
            <a:r>
              <a:rPr altLang="en-IN" sz="2800" lang="en-US">
                <a:solidFill>
                  <a:srgbClr val="6600CC"/>
                </a:solidFill>
              </a:rPr>
              <a:t>o</a:t>
            </a:r>
            <a:r>
              <a:rPr altLang="en-IN" sz="2800" lang="en-US">
                <a:solidFill>
                  <a:srgbClr val="6600CC"/>
                </a:solidFill>
              </a:rPr>
              <a:t>j</a:t>
            </a:r>
            <a:r>
              <a:rPr altLang="en-IN" sz="2800" lang="en-US">
                <a:solidFill>
                  <a:srgbClr val="6600CC"/>
                </a:solidFill>
              </a:rPr>
              <a:t>ect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a</a:t>
            </a:r>
            <a:r>
              <a:rPr altLang="en-IN" sz="2800" lang="en-US">
                <a:solidFill>
                  <a:srgbClr val="6600CC"/>
                </a:solidFill>
              </a:rPr>
              <a:t>n</a:t>
            </a:r>
            <a:r>
              <a:rPr altLang="en-IN" sz="2800" lang="en-US">
                <a:solidFill>
                  <a:srgbClr val="6600CC"/>
                </a:solidFill>
              </a:rPr>
              <a:t>d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a</a:t>
            </a:r>
            <a:r>
              <a:rPr altLang="en-IN" sz="2800" lang="en-US">
                <a:solidFill>
                  <a:srgbClr val="6600CC"/>
                </a:solidFill>
              </a:rPr>
              <a:t>c</a:t>
            </a:r>
            <a:r>
              <a:rPr altLang="en-IN" sz="2800" lang="en-US">
                <a:solidFill>
                  <a:srgbClr val="6600CC"/>
                </a:solidFill>
              </a:rPr>
              <a:t>h</a:t>
            </a:r>
            <a:r>
              <a:rPr altLang="en-IN" sz="2800" lang="en-US">
                <a:solidFill>
                  <a:srgbClr val="6600CC"/>
                </a:solidFill>
              </a:rPr>
              <a:t>i</a:t>
            </a:r>
            <a:r>
              <a:rPr altLang="en-IN" sz="2800" lang="en-US">
                <a:solidFill>
                  <a:srgbClr val="6600CC"/>
                </a:solidFill>
              </a:rPr>
              <a:t>e</a:t>
            </a:r>
            <a:r>
              <a:rPr altLang="en-IN" sz="2800" lang="en-US">
                <a:solidFill>
                  <a:srgbClr val="6600CC"/>
                </a:solidFill>
              </a:rPr>
              <a:t>v</a:t>
            </a:r>
            <a:r>
              <a:rPr altLang="en-IN" sz="2800" lang="en-US">
                <a:solidFill>
                  <a:srgbClr val="6600CC"/>
                </a:solidFill>
              </a:rPr>
              <a:t>e</a:t>
            </a:r>
            <a:r>
              <a:rPr altLang="en-IN" sz="2800" lang="en-US">
                <a:solidFill>
                  <a:srgbClr val="6600CC"/>
                </a:solidFill>
              </a:rPr>
              <a:t>m</a:t>
            </a:r>
            <a:r>
              <a:rPr altLang="en-IN" sz="2800" lang="en-US">
                <a:solidFill>
                  <a:srgbClr val="6600CC"/>
                </a:solidFill>
              </a:rPr>
              <a:t>e</a:t>
            </a:r>
            <a:r>
              <a:rPr altLang="en-IN" sz="2800" lang="en-US">
                <a:solidFill>
                  <a:srgbClr val="6600CC"/>
                </a:solidFill>
              </a:rPr>
              <a:t>n</a:t>
            </a:r>
            <a:r>
              <a:rPr altLang="en-IN" sz="2800" lang="en-US">
                <a:solidFill>
                  <a:srgbClr val="6600CC"/>
                </a:solidFill>
              </a:rPr>
              <a:t>ts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i</a:t>
            </a:r>
            <a:r>
              <a:rPr altLang="en-IN" sz="2800" lang="en-US">
                <a:solidFill>
                  <a:srgbClr val="6600CC"/>
                </a:solidFill>
              </a:rPr>
              <a:t>n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a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e</a:t>
            </a:r>
            <a:r>
              <a:rPr altLang="en-IN" sz="2800" lang="en-US">
                <a:solidFill>
                  <a:srgbClr val="6600CC"/>
                </a:solidFill>
              </a:rPr>
              <a:t>a</a:t>
            </a:r>
            <a:r>
              <a:rPr altLang="en-IN" sz="2800" lang="en-US">
                <a:solidFill>
                  <a:srgbClr val="6600CC"/>
                </a:solidFill>
              </a:rPr>
              <a:t>s</a:t>
            </a:r>
            <a:r>
              <a:rPr altLang="en-IN" sz="2800" lang="en-US">
                <a:solidFill>
                  <a:srgbClr val="6600CC"/>
                </a:solidFill>
              </a:rPr>
              <a:t>i</a:t>
            </a:r>
            <a:r>
              <a:rPr altLang="en-IN" sz="2800" lang="en-US">
                <a:solidFill>
                  <a:srgbClr val="6600CC"/>
                </a:solidFill>
              </a:rPr>
              <a:t>ly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accessible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p</a:t>
            </a:r>
            <a:r>
              <a:rPr altLang="en-IN" sz="2800" lang="en-US">
                <a:solidFill>
                  <a:srgbClr val="6600CC"/>
                </a:solidFill>
              </a:rPr>
              <a:t>l</a:t>
            </a:r>
            <a:r>
              <a:rPr altLang="en-IN" sz="2800" lang="en-US">
                <a:solidFill>
                  <a:srgbClr val="6600CC"/>
                </a:solidFill>
              </a:rPr>
              <a:t>a</a:t>
            </a:r>
            <a:r>
              <a:rPr altLang="en-IN" sz="2800" lang="en-US">
                <a:solidFill>
                  <a:srgbClr val="6600CC"/>
                </a:solidFill>
              </a:rPr>
              <a:t>t</a:t>
            </a:r>
            <a:r>
              <a:rPr altLang="en-IN" sz="2800" lang="en-US">
                <a:solidFill>
                  <a:srgbClr val="6600CC"/>
                </a:solidFill>
              </a:rPr>
              <a:t>f</a:t>
            </a:r>
            <a:r>
              <a:rPr altLang="en-IN" sz="2800" lang="en-US">
                <a:solidFill>
                  <a:srgbClr val="6600CC"/>
                </a:solidFill>
              </a:rPr>
              <a:t>o</a:t>
            </a:r>
            <a:r>
              <a:rPr altLang="en-IN" sz="2800" lang="en-US">
                <a:solidFill>
                  <a:srgbClr val="6600CC"/>
                </a:solidFill>
              </a:rPr>
              <a:t>rm</a:t>
            </a:r>
            <a:r>
              <a:rPr altLang="en-IN" sz="2800" lang="en-US">
                <a:solidFill>
                  <a:srgbClr val="6600CC"/>
                </a:solidFill>
              </a:rPr>
              <a:t>.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T</a:t>
            </a:r>
            <a:r>
              <a:rPr altLang="en-IN" sz="2800" lang="en-US">
                <a:solidFill>
                  <a:srgbClr val="6600CC"/>
                </a:solidFill>
              </a:rPr>
              <a:t>h</a:t>
            </a:r>
            <a:r>
              <a:rPr altLang="en-IN" sz="2800" lang="en-US">
                <a:solidFill>
                  <a:srgbClr val="6600CC"/>
                </a:solidFill>
              </a:rPr>
              <a:t>e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s</a:t>
            </a:r>
            <a:r>
              <a:rPr altLang="en-IN" sz="2800" lang="en-US">
                <a:solidFill>
                  <a:srgbClr val="6600CC"/>
                </a:solidFill>
              </a:rPr>
              <a:t>y</a:t>
            </a:r>
            <a:r>
              <a:rPr altLang="en-IN" sz="2800" lang="en-US">
                <a:solidFill>
                  <a:srgbClr val="6600CC"/>
                </a:solidFill>
              </a:rPr>
              <a:t>s</a:t>
            </a:r>
            <a:r>
              <a:rPr altLang="en-IN" sz="2800" lang="en-US">
                <a:solidFill>
                  <a:srgbClr val="6600CC"/>
                </a:solidFill>
              </a:rPr>
              <a:t>tem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s</a:t>
            </a:r>
            <a:r>
              <a:rPr altLang="en-IN" sz="2800" lang="en-US">
                <a:solidFill>
                  <a:srgbClr val="6600CC"/>
                </a:solidFill>
              </a:rPr>
              <a:t>h</a:t>
            </a:r>
            <a:r>
              <a:rPr altLang="en-IN" sz="2800" lang="en-US">
                <a:solidFill>
                  <a:srgbClr val="6600CC"/>
                </a:solidFill>
              </a:rPr>
              <a:t>o</a:t>
            </a:r>
            <a:r>
              <a:rPr altLang="en-IN" sz="2800" lang="en-US">
                <a:solidFill>
                  <a:srgbClr val="6600CC"/>
                </a:solidFill>
              </a:rPr>
              <a:t>u</a:t>
            </a:r>
            <a:r>
              <a:rPr altLang="en-IN" sz="2800" lang="en-US">
                <a:solidFill>
                  <a:srgbClr val="6600CC"/>
                </a:solidFill>
              </a:rPr>
              <a:t>l</a:t>
            </a:r>
            <a:r>
              <a:rPr altLang="en-IN" sz="2800" lang="en-US">
                <a:solidFill>
                  <a:srgbClr val="6600CC"/>
                </a:solidFill>
              </a:rPr>
              <a:t>d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p</a:t>
            </a:r>
            <a:r>
              <a:rPr altLang="en-IN" sz="2800" lang="en-US">
                <a:solidFill>
                  <a:srgbClr val="6600CC"/>
                </a:solidFill>
              </a:rPr>
              <a:t>r</a:t>
            </a:r>
            <a:r>
              <a:rPr altLang="en-IN" sz="2800" lang="en-US">
                <a:solidFill>
                  <a:srgbClr val="6600CC"/>
                </a:solidFill>
              </a:rPr>
              <a:t>o</a:t>
            </a:r>
            <a:r>
              <a:rPr altLang="en-IN" sz="2800" lang="en-US">
                <a:solidFill>
                  <a:srgbClr val="6600CC"/>
                </a:solidFill>
              </a:rPr>
              <a:t>v</a:t>
            </a:r>
            <a:r>
              <a:rPr altLang="en-IN" sz="2800" lang="en-US">
                <a:solidFill>
                  <a:srgbClr val="6600CC"/>
                </a:solidFill>
              </a:rPr>
              <a:t>i</a:t>
            </a:r>
            <a:r>
              <a:rPr altLang="en-IN" sz="2800" lang="en-US">
                <a:solidFill>
                  <a:srgbClr val="6600CC"/>
                </a:solidFill>
              </a:rPr>
              <a:t>f</a:t>
            </a:r>
            <a:r>
              <a:rPr altLang="en-IN" sz="2800" lang="en-US">
                <a:solidFill>
                  <a:srgbClr val="6600CC"/>
                </a:solidFill>
              </a:rPr>
              <a:t>e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features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f</a:t>
            </a:r>
            <a:r>
              <a:rPr altLang="en-IN" sz="2800" lang="en-US">
                <a:solidFill>
                  <a:srgbClr val="6600CC"/>
                </a:solidFill>
              </a:rPr>
              <a:t>o</a:t>
            </a:r>
            <a:r>
              <a:rPr altLang="en-IN" sz="2800" lang="en-US">
                <a:solidFill>
                  <a:srgbClr val="6600CC"/>
                </a:solidFill>
              </a:rPr>
              <a:t>r</a:t>
            </a:r>
            <a:r>
              <a:rPr altLang="en-IN" sz="2800" lang="en-US">
                <a:solidFill>
                  <a:srgbClr val="6600CC"/>
                </a:solidFill>
              </a:rPr>
              <a:t> </a:t>
            </a:r>
            <a:r>
              <a:rPr altLang="en-IN" sz="2800" lang="en-US">
                <a:solidFill>
                  <a:srgbClr val="6600CC"/>
                </a:solidFill>
              </a:rPr>
              <a:t>u</a:t>
            </a:r>
            <a:r>
              <a:rPr altLang="en-IN" sz="2800" lang="en-US">
                <a:solidFill>
                  <a:srgbClr val="6600CC"/>
                </a:solidFill>
              </a:rPr>
              <a:t>s</a:t>
            </a:r>
            <a:r>
              <a:rPr altLang="en-IN" sz="2800" lang="en-US">
                <a:solidFill>
                  <a:srgbClr val="6600CC"/>
                </a:solidFill>
              </a:rPr>
              <a:t>e</a:t>
            </a:r>
            <a:r>
              <a:rPr altLang="en-IN" sz="2800" lang="en-US">
                <a:solidFill>
                  <a:srgbClr val="6600CC"/>
                </a:solidFill>
              </a:rPr>
              <a:t>r</a:t>
            </a:r>
            <a:r>
              <a:rPr altLang="en-IN" sz="2800" lang="en-US">
                <a:solidFill>
                  <a:srgbClr val="6600CC"/>
                </a:solidFill>
              </a:rPr>
              <a:t>s</a:t>
            </a:r>
            <a:r>
              <a:rPr altLang="en-IN" sz="2800" lang="en-US">
                <a:solidFill>
                  <a:srgbClr val="6600CC"/>
                </a:solidFill>
              </a:rPr>
              <a:t>.</a:t>
            </a:r>
            <a:endParaRPr sz="2800" lang="en-US">
              <a:solidFill>
                <a:srgbClr val="6600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764043" cy="753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C00000"/>
                </a:solidFill>
              </a:rPr>
              <a:t>PROJECT	</a:t>
            </a:r>
            <a:r>
              <a:rPr dirty="0" sz="4250" spc="-20">
                <a:solidFill>
                  <a:srgbClr val="C00000"/>
                </a:solidFill>
              </a:rPr>
              <a:t>OVERVIEW</a:t>
            </a:r>
            <a:endParaRPr sz="4250">
              <a:solidFill>
                <a:srgbClr val="C00000"/>
              </a:solidFill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579894" y="2442210"/>
            <a:ext cx="6430505" cy="36347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200" lang="en-US">
              <a:solidFill>
                <a:srgbClr val="000000"/>
              </a:solidFill>
            </a:endParaRPr>
          </a:p>
          <a:p>
            <a:r>
              <a:rPr sz="2000" lang="en-US">
                <a:solidFill>
                  <a:srgbClr val="0000FF"/>
                </a:solidFill>
                <a:latin typeface="Arial"/>
              </a:rPr>
              <a:t>A cloud – based Portfolio system is a web </a:t>
            </a:r>
            <a:endParaRPr sz="2400" lang="en-US">
              <a:solidFill>
                <a:srgbClr val="0000FF"/>
              </a:solidFill>
            </a:endParaRPr>
          </a:p>
          <a:p>
            <a:r>
              <a:rPr sz="2000" lang="en-US">
                <a:solidFill>
                  <a:srgbClr val="0000FF"/>
                </a:solidFill>
                <a:latin typeface="Arial"/>
              </a:rPr>
              <a:t>aplication that alows users to create ,</a:t>
            </a:r>
            <a:endParaRPr sz="2400" lang="en-US">
              <a:solidFill>
                <a:srgbClr val="0000FF"/>
              </a:solidFill>
            </a:endParaRPr>
          </a:p>
          <a:p>
            <a:r>
              <a:rPr sz="2000" lang="en-US">
                <a:solidFill>
                  <a:srgbClr val="0000FF"/>
                </a:solidFill>
                <a:latin typeface="Arial"/>
              </a:rPr>
              <a:t>manage, and showcase their Work, projects </a:t>
            </a:r>
            <a:endParaRPr sz="2400" lang="en-US">
              <a:solidFill>
                <a:srgbClr val="0000FF"/>
              </a:solidFill>
            </a:endParaRPr>
          </a:p>
          <a:p>
            <a:r>
              <a:rPr sz="2000" lang="en-US">
                <a:solidFill>
                  <a:srgbClr val="0000FF"/>
                </a:solidFill>
                <a:latin typeface="Arial"/>
              </a:rPr>
              <a:t>,and achivements in a centralized and easily </a:t>
            </a:r>
            <a:endParaRPr sz="2400" lang="en-US">
              <a:solidFill>
                <a:srgbClr val="0000FF"/>
              </a:solidFill>
            </a:endParaRPr>
          </a:p>
          <a:p>
            <a:r>
              <a:rPr sz="2000" lang="en-US">
                <a:solidFill>
                  <a:srgbClr val="0000FF"/>
                </a:solidFill>
                <a:latin typeface="Arial"/>
              </a:rPr>
              <a:t>acesible platform. The system provides </a:t>
            </a:r>
            <a:endParaRPr sz="2400" lang="en-US">
              <a:solidFill>
                <a:srgbClr val="0000FF"/>
              </a:solidFill>
            </a:endParaRPr>
          </a:p>
          <a:p>
            <a:r>
              <a:rPr sz="2000" lang="en-US">
                <a:solidFill>
                  <a:srgbClr val="0000FF"/>
                </a:solidFill>
                <a:latin typeface="Arial"/>
              </a:rPr>
              <a:t>features for users to customise their </a:t>
            </a:r>
            <a:endParaRPr sz="2400" lang="en-US">
              <a:solidFill>
                <a:srgbClr val="0000FF"/>
              </a:solidFill>
            </a:endParaRPr>
          </a:p>
          <a:p>
            <a:r>
              <a:rPr sz="2000" lang="en-US">
                <a:solidFill>
                  <a:srgbClr val="0000FF"/>
                </a:solidFill>
                <a:latin typeface="Arial"/>
              </a:rPr>
              <a:t>portfolios, colaborate with others, and </a:t>
            </a:r>
            <a:endParaRPr sz="2400" lang="en-US">
              <a:solidFill>
                <a:srgbClr val="0000FF"/>
              </a:solidFill>
            </a:endParaRPr>
          </a:p>
          <a:p>
            <a:r>
              <a:rPr sz="2000" lang="en-US">
                <a:solidFill>
                  <a:srgbClr val="0000FF"/>
                </a:solidFill>
                <a:latin typeface="Arial"/>
              </a:rPr>
              <a:t>share their work with a wider audience.</a:t>
            </a:r>
            <a:endParaRPr sz="2400" lang="en-US">
              <a:solidFill>
                <a:srgbClr val="0000FF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59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rgbClr val="C00000"/>
                </a:solidFill>
              </a:rPr>
              <a:t>W</a:t>
            </a:r>
            <a:r>
              <a:rPr b="1" dirty="0" sz="3200" spc="-20">
                <a:solidFill>
                  <a:srgbClr val="C00000"/>
                </a:solidFill>
              </a:rPr>
              <a:t>H</a:t>
            </a:r>
            <a:r>
              <a:rPr b="1" dirty="0" sz="3200" spc="20">
                <a:solidFill>
                  <a:srgbClr val="C00000"/>
                </a:solidFill>
              </a:rPr>
              <a:t>O</a:t>
            </a:r>
            <a:r>
              <a:rPr b="1" dirty="0" sz="3200" spc="-235">
                <a:solidFill>
                  <a:srgbClr val="C00000"/>
                </a:solidFill>
              </a:rPr>
              <a:t> </a:t>
            </a:r>
            <a:r>
              <a:rPr b="1" dirty="0" sz="3200" spc="-10">
                <a:solidFill>
                  <a:srgbClr val="C00000"/>
                </a:solidFill>
              </a:rPr>
              <a:t>AR</a:t>
            </a:r>
            <a:r>
              <a:rPr b="1" dirty="0" sz="3200" spc="15">
                <a:solidFill>
                  <a:srgbClr val="C00000"/>
                </a:solidFill>
              </a:rPr>
              <a:t>E</a:t>
            </a:r>
            <a:r>
              <a:rPr b="1" dirty="0" sz="3200" spc="-35">
                <a:solidFill>
                  <a:srgbClr val="C00000"/>
                </a:solidFill>
              </a:rPr>
              <a:t> </a:t>
            </a:r>
            <a:r>
              <a:rPr b="1" dirty="0" sz="3200" spc="-10">
                <a:solidFill>
                  <a:srgbClr val="C00000"/>
                </a:solidFill>
              </a:rPr>
              <a:t>T</a:t>
            </a:r>
            <a:r>
              <a:rPr b="1" dirty="0" sz="3200" spc="-15">
                <a:solidFill>
                  <a:srgbClr val="C00000"/>
                </a:solidFill>
              </a:rPr>
              <a:t>H</a:t>
            </a:r>
            <a:r>
              <a:rPr b="1" dirty="0" sz="3200" spc="15">
                <a:solidFill>
                  <a:srgbClr val="C00000"/>
                </a:solidFill>
              </a:rPr>
              <a:t>E</a:t>
            </a:r>
            <a:r>
              <a:rPr b="1" dirty="0" sz="3200" spc="-35">
                <a:solidFill>
                  <a:srgbClr val="C00000"/>
                </a:solidFill>
              </a:rPr>
              <a:t> </a:t>
            </a:r>
            <a:r>
              <a:rPr b="1" dirty="0" sz="3200" spc="-20">
                <a:solidFill>
                  <a:srgbClr val="C00000"/>
                </a:solidFill>
              </a:rPr>
              <a:t>E</a:t>
            </a:r>
            <a:r>
              <a:rPr b="1" dirty="0" sz="3200" spc="30">
                <a:solidFill>
                  <a:srgbClr val="C00000"/>
                </a:solidFill>
              </a:rPr>
              <a:t>N</a:t>
            </a:r>
            <a:r>
              <a:rPr b="1" dirty="0" sz="3200" spc="15">
                <a:solidFill>
                  <a:srgbClr val="C00000"/>
                </a:solidFill>
              </a:rPr>
              <a:t>D</a:t>
            </a:r>
            <a:r>
              <a:rPr b="1" dirty="0" sz="3200" spc="-45">
                <a:solidFill>
                  <a:srgbClr val="C00000"/>
                </a:solidFill>
              </a:rPr>
              <a:t> </a:t>
            </a:r>
            <a:r>
              <a:rPr b="1" dirty="0" sz="3200">
                <a:solidFill>
                  <a:srgbClr val="C00000"/>
                </a:solidFill>
              </a:rPr>
              <a:t>U</a:t>
            </a:r>
            <a:r>
              <a:rPr b="1" dirty="0" sz="3200" spc="10">
                <a:solidFill>
                  <a:srgbClr val="C00000"/>
                </a:solidFill>
              </a:rPr>
              <a:t>S</a:t>
            </a:r>
            <a:r>
              <a:rPr b="1" dirty="0" sz="3200" spc="-25">
                <a:solidFill>
                  <a:srgbClr val="C00000"/>
                </a:solidFill>
              </a:rPr>
              <a:t>E</a:t>
            </a:r>
            <a:r>
              <a:rPr b="1" dirty="0" sz="3200" spc="-10">
                <a:solidFill>
                  <a:srgbClr val="C00000"/>
                </a:solidFill>
              </a:rPr>
              <a:t>R</a:t>
            </a:r>
            <a:r>
              <a:rPr b="1" dirty="0" sz="3200" spc="5">
                <a:solidFill>
                  <a:srgbClr val="C00000"/>
                </a:solidFill>
              </a:rPr>
              <a:t>S?</a:t>
            </a:r>
            <a:endParaRPr b="1" sz="3200">
              <a:solidFill>
                <a:srgbClr val="C00000"/>
              </a:solidFill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706" name=""/>
          <p:cNvSpPr txBox="1"/>
          <p:nvPr/>
        </p:nvSpPr>
        <p:spPr>
          <a:xfrm rot="27112">
            <a:off x="2563385" y="1813546"/>
            <a:ext cx="4097926" cy="4434840"/>
          </a:xfrm>
          <a:prstGeom prst="rect"/>
          <a:ln w="38100">
            <a:solidFill>
              <a:srgbClr val="D04617"/>
            </a:solidFill>
            <a:prstDash val="solid"/>
          </a:ln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FF"/>
                </a:solidFill>
              </a:rPr>
              <a:t>Students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Profesionals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,educators,and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recruiters who use the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smart portfolio for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showcasing skils,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evaluating talent, and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making carer or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hiring decision.</a:t>
            </a:r>
            <a:endParaRPr sz="2800" lang="en-US">
              <a:solidFill>
                <a:srgbClr val="0000FF"/>
              </a:solidFill>
            </a:endParaRPr>
          </a:p>
        </p:txBody>
      </p:sp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>
                <a:solidFill>
                  <a:srgbClr val="C00000"/>
                </a:solidFill>
              </a:rPr>
              <a:t>TOOLS AND TECHNIQUES</a:t>
            </a:r>
            <a:endParaRPr dirty="0" sz="3600">
              <a:solidFill>
                <a:srgbClr val="C00000"/>
              </a:solidFill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7" name=""/>
          <p:cNvSpPr txBox="1"/>
          <p:nvPr/>
        </p:nvSpPr>
        <p:spPr>
          <a:xfrm rot="4817">
            <a:off x="2822540" y="1861548"/>
            <a:ext cx="5960538" cy="4485638"/>
          </a:xfrm>
          <a:prstGeom prst="rect"/>
        </p:spPr>
        <p:txBody>
          <a:bodyPr rtlCol="0" wrap="square">
            <a:spAutoFit/>
          </a:bodyPr>
          <a:p>
            <a:endParaRPr sz="2000" lang="en-US">
              <a:solidFill>
                <a:srgbClr val="0000FF"/>
              </a:solidFill>
            </a:endParaRPr>
          </a:p>
          <a:p>
            <a:r>
              <a:rPr altLang="en-IN" sz="2000" lang="en-US">
                <a:solidFill>
                  <a:srgbClr val="0000FF"/>
                </a:solidFill>
              </a:rPr>
              <a:t>•Html/cs: Structuring and styling the user </a:t>
            </a:r>
            <a:endParaRPr sz="2400" lang="en-US">
              <a:solidFill>
                <a:srgbClr val="0000FF"/>
              </a:solidFill>
            </a:endParaRPr>
          </a:p>
          <a:p>
            <a:r>
              <a:rPr altLang="en-IN" sz="2000" lang="en-US">
                <a:solidFill>
                  <a:srgbClr val="0000FF"/>
                </a:solidFill>
              </a:rPr>
              <a:t>interface.</a:t>
            </a:r>
            <a:endParaRPr sz="2400" lang="en-US">
              <a:solidFill>
                <a:srgbClr val="0000FF"/>
              </a:solidFill>
            </a:endParaRPr>
          </a:p>
          <a:p>
            <a:r>
              <a:rPr altLang="en-IN" sz="2000" lang="en-US">
                <a:solidFill>
                  <a:srgbClr val="0000FF"/>
                </a:solidFill>
              </a:rPr>
              <a:t>•Javascript: ading interactivity and </a:t>
            </a:r>
            <a:endParaRPr sz="2400" lang="en-US">
              <a:solidFill>
                <a:srgbClr val="0000FF"/>
              </a:solidFill>
            </a:endParaRPr>
          </a:p>
          <a:p>
            <a:r>
              <a:rPr altLang="en-IN" sz="2000" lang="en-US">
                <a:solidFill>
                  <a:srgbClr val="0000FF"/>
                </a:solidFill>
              </a:rPr>
              <a:t>dynamic efects.</a:t>
            </a:r>
            <a:endParaRPr sz="2400" lang="en-US">
              <a:solidFill>
                <a:srgbClr val="0000FF"/>
              </a:solidFill>
            </a:endParaRPr>
          </a:p>
          <a:p>
            <a:r>
              <a:rPr altLang="en-IN" sz="2000" lang="en-US">
                <a:solidFill>
                  <a:srgbClr val="0000FF"/>
                </a:solidFill>
              </a:rPr>
              <a:t>•Botstrap or material-ui: pre-designed </a:t>
            </a:r>
            <a:endParaRPr sz="2400" lang="en-US">
              <a:solidFill>
                <a:srgbClr val="0000FF"/>
              </a:solidFill>
            </a:endParaRPr>
          </a:p>
          <a:p>
            <a:r>
              <a:rPr altLang="en-IN" sz="2000" lang="en-US">
                <a:solidFill>
                  <a:srgbClr val="0000FF"/>
                </a:solidFill>
              </a:rPr>
              <a:t>ui components for faster development.</a:t>
            </a:r>
            <a:endParaRPr sz="2400" lang="en-US">
              <a:solidFill>
                <a:srgbClr val="0000FF"/>
              </a:solidFill>
            </a:endParaRPr>
          </a:p>
          <a:p>
            <a:r>
              <a:rPr altLang="en-IN" sz="2000" lang="en-US">
                <a:solidFill>
                  <a:srgbClr val="0000FF"/>
                </a:solidFill>
              </a:rPr>
              <a:t>•Gogle cloud platform (gcp):suite of </a:t>
            </a:r>
            <a:endParaRPr sz="2400" lang="en-US">
              <a:solidFill>
                <a:srgbClr val="0000FF"/>
              </a:solidFill>
            </a:endParaRPr>
          </a:p>
          <a:p>
            <a:r>
              <a:rPr altLang="en-IN" sz="2000" lang="en-US">
                <a:solidFill>
                  <a:srgbClr val="0000FF"/>
                </a:solidFill>
              </a:rPr>
              <a:t>cloud service for cOmputing,storage,and ml</a:t>
            </a:r>
            <a:endParaRPr sz="2400" lang="en-US">
              <a:solidFill>
                <a:srgbClr val="0000FF"/>
              </a:solidFill>
            </a:endParaRPr>
          </a:p>
          <a:p>
            <a:r>
              <a:rPr altLang="en-IN" sz="2000" lang="en-US">
                <a:solidFill>
                  <a:srgbClr val="0000FF"/>
                </a:solidFill>
              </a:rPr>
              <a:t>•Cloudinary: cloud – based media management </a:t>
            </a:r>
            <a:endParaRPr sz="2400" lang="en-US">
              <a:solidFill>
                <a:srgbClr val="0000FF"/>
              </a:solidFill>
            </a:endParaRPr>
          </a:p>
          <a:p>
            <a:r>
              <a:rPr altLang="en-IN" sz="2000" lang="en-US">
                <a:solidFill>
                  <a:srgbClr val="0000FF"/>
                </a:solidFill>
              </a:rPr>
              <a:t>platform for image and video procesing.</a:t>
            </a:r>
            <a:endParaRPr sz="2400" lang="en-US">
              <a:solidFill>
                <a:srgbClr val="0000FF"/>
              </a:solidFill>
            </a:endParaRPr>
          </a:p>
          <a:p>
            <a:endParaRPr sz="2800"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711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solidFill>
                  <a:srgbClr val="C00000"/>
                </a:solidFill>
                <a:latin typeface="Trebuchet MS"/>
                <a:cs typeface="Trebuchet MS"/>
              </a:rPr>
              <a:t>POTFOLIO DESIGN AND LAYOUT</a:t>
            </a:r>
            <a:endParaRPr dirty="0" sz="4000">
              <a:solidFill>
                <a:srgbClr val="C00000"/>
              </a:solidFill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8" name=""/>
          <p:cNvSpPr txBox="1"/>
          <p:nvPr/>
        </p:nvSpPr>
        <p:spPr>
          <a:xfrm rot="12088">
            <a:off x="904576" y="464776"/>
            <a:ext cx="3325196" cy="63652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.</a:t>
            </a:r>
            <a:endParaRPr sz="3200" lang="en-US">
              <a:solidFill>
                <a:srgbClr val="0000FF"/>
              </a:solidFill>
            </a:endParaRPr>
          </a:p>
          <a:p>
            <a:r>
              <a:rPr altLang="en-IN" b="1" sz="2800" lang="en-US">
                <a:solidFill>
                  <a:srgbClr val="0000FF"/>
                </a:solidFill>
              </a:rPr>
              <a:t>Design:</a:t>
            </a:r>
            <a:endParaRPr b="1" sz="32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1. Color </a:t>
            </a:r>
            <a:endParaRPr sz="32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scheme:choose a </a:t>
            </a:r>
            <a:endParaRPr sz="32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palette that </a:t>
            </a:r>
            <a:endParaRPr sz="32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represents the user </a:t>
            </a:r>
            <a:endParaRPr sz="32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brand.</a:t>
            </a:r>
            <a:endParaRPr sz="32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2. Typography:select </a:t>
            </a:r>
            <a:endParaRPr sz="32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fonts that are </a:t>
            </a:r>
            <a:endParaRPr sz="32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clear,readable,and  </a:t>
            </a:r>
            <a:endParaRPr sz="32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consistent.</a:t>
            </a:r>
            <a:endParaRPr sz="1400" lang="en-US">
              <a:solidFill>
                <a:srgbClr val="0000FF"/>
              </a:solidFill>
            </a:endParaRPr>
          </a:p>
        </p:txBody>
      </p:sp>
      <p:sp>
        <p:nvSpPr>
          <p:cNvPr id="1048709" name=""/>
          <p:cNvSpPr txBox="1"/>
          <p:nvPr/>
        </p:nvSpPr>
        <p:spPr>
          <a:xfrm>
            <a:off x="5137150" y="1550034"/>
            <a:ext cx="4000000" cy="4917440"/>
          </a:xfrm>
          <a:prstGeom prst="rect"/>
        </p:spPr>
        <p:txBody>
          <a:bodyPr rtlCol="0" wrap="square">
            <a:spAutoFit/>
          </a:bodyPr>
          <a:p>
            <a:r>
              <a:rPr altLang="en-IN" b="1" sz="2800" lang="en-US">
                <a:solidFill>
                  <a:srgbClr val="0000FF"/>
                </a:solidFill>
              </a:rPr>
              <a:t>Layout:</a:t>
            </a:r>
            <a:endParaRPr b="1"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1. Grid-based:organize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content into a grid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structure for a clean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and structured look.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2. Masonry:use a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masonry  layout for a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more dynamic and 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visually intersting </a:t>
            </a:r>
            <a:endParaRPr sz="2800" lang="en-US">
              <a:solidFill>
                <a:srgbClr val="0000FF"/>
              </a:solidFill>
            </a:endParaRPr>
          </a:p>
          <a:p>
            <a:r>
              <a:rPr altLang="en-IN" sz="2800" lang="en-US">
                <a:solidFill>
                  <a:srgbClr val="0000FF"/>
                </a:solidFill>
              </a:rPr>
              <a:t>display.</a:t>
            </a:r>
            <a:endParaRPr sz="2800"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38200"/>
          </a:xfrm>
        </p:spPr>
        <p:txBody>
          <a:bodyPr/>
          <a:p>
            <a:r>
              <a:rPr dirty="0" lang="en-IN">
                <a:solidFill>
                  <a:srgbClr val="C00000"/>
                </a:solidFill>
              </a:rPr>
              <a:t>FEATURES AND FUNCTIONALITY</a:t>
            </a:r>
            <a:endParaRPr dirty="0" lang="en-IN">
              <a:solidFill>
                <a:srgbClr val="C00000"/>
              </a:solidFill>
            </a:endParaRPr>
          </a:p>
        </p:txBody>
      </p:sp>
      <p:sp>
        <p:nvSpPr>
          <p:cNvPr id="1048710" name=""/>
          <p:cNvSpPr txBox="1"/>
          <p:nvPr/>
        </p:nvSpPr>
        <p:spPr>
          <a:xfrm rot="2151">
            <a:off x="1228818" y="1287682"/>
            <a:ext cx="7208013" cy="4282440"/>
          </a:xfrm>
          <a:prstGeom prst="rect"/>
        </p:spPr>
        <p:txBody>
          <a:bodyPr rtlCol="0" wrap="square">
            <a:spAutoFit/>
          </a:bodyPr>
          <a:p>
            <a:endParaRPr sz="2400" lang="en-US">
              <a:solidFill>
                <a:srgbClr val="0000FF"/>
              </a:solidFill>
            </a:endParaRPr>
          </a:p>
          <a:p>
            <a:r>
              <a:rPr altLang="en-IN" sz="2400" lang="en-US">
                <a:solidFill>
                  <a:srgbClr val="0000FF"/>
                </a:solidFill>
              </a:rPr>
              <a:t>1</a:t>
            </a:r>
            <a:r>
              <a:rPr altLang="en-IN" sz="1100" lang="en-US">
                <a:solidFill>
                  <a:srgbClr val="0000FF"/>
                </a:solidFill>
              </a:rPr>
              <a:t>.  </a:t>
            </a:r>
            <a:r>
              <a:rPr altLang="en-IN" sz="2400" lang="en-US">
                <a:solidFill>
                  <a:srgbClr val="0000FF"/>
                </a:solidFill>
              </a:rPr>
              <a:t> Portfolio creation : Users can create a </a:t>
            </a:r>
            <a:endParaRPr sz="2000" lang="en-US">
              <a:solidFill>
                <a:srgbClr val="0000FF"/>
              </a:solidFill>
            </a:endParaRPr>
          </a:p>
          <a:p>
            <a:r>
              <a:rPr altLang="en-IN" sz="2400" lang="en-US">
                <a:solidFill>
                  <a:srgbClr val="0000FF"/>
                </a:solidFill>
              </a:rPr>
              <a:t>customized their portfolios with various content </a:t>
            </a:r>
            <a:endParaRPr sz="2000" lang="en-US">
              <a:solidFill>
                <a:srgbClr val="0000FF"/>
              </a:solidFill>
            </a:endParaRPr>
          </a:p>
          <a:p>
            <a:r>
              <a:rPr altLang="en-IN" sz="2400" lang="en-US">
                <a:solidFill>
                  <a:srgbClr val="0000FF"/>
                </a:solidFill>
              </a:rPr>
              <a:t>types.</a:t>
            </a:r>
            <a:endParaRPr sz="2000" lang="en-US">
              <a:solidFill>
                <a:srgbClr val="0000FF"/>
              </a:solidFill>
            </a:endParaRPr>
          </a:p>
          <a:p>
            <a:r>
              <a:rPr altLang="en-IN" sz="2400" lang="en-US">
                <a:solidFill>
                  <a:srgbClr val="0000FF"/>
                </a:solidFill>
              </a:rPr>
              <a:t>2.  Drag-and drop editor: easy-to- use editor for </a:t>
            </a:r>
            <a:endParaRPr sz="2000" lang="en-US">
              <a:solidFill>
                <a:srgbClr val="0000FF"/>
              </a:solidFill>
            </a:endParaRPr>
          </a:p>
          <a:p>
            <a:r>
              <a:rPr altLang="en-IN" sz="2400" lang="en-US">
                <a:solidFill>
                  <a:srgbClr val="0000FF"/>
                </a:solidFill>
              </a:rPr>
              <a:t>arranging content.</a:t>
            </a:r>
            <a:endParaRPr sz="2000" lang="en-US">
              <a:solidFill>
                <a:srgbClr val="0000FF"/>
              </a:solidFill>
            </a:endParaRPr>
          </a:p>
          <a:p>
            <a:r>
              <a:rPr altLang="en-IN" sz="2400" lang="en-US">
                <a:solidFill>
                  <a:srgbClr val="0000FF"/>
                </a:solidFill>
              </a:rPr>
              <a:t>3.   User profiles: users can  create and manage </a:t>
            </a:r>
            <a:endParaRPr sz="2000" lang="en-US">
              <a:solidFill>
                <a:srgbClr val="0000FF"/>
              </a:solidFill>
            </a:endParaRPr>
          </a:p>
          <a:p>
            <a:r>
              <a:rPr altLang="en-IN" sz="2400" lang="en-US">
                <a:solidFill>
                  <a:srgbClr val="0000FF"/>
                </a:solidFill>
              </a:rPr>
              <a:t>their profiles.</a:t>
            </a:r>
            <a:endParaRPr sz="2000" lang="en-US">
              <a:solidFill>
                <a:srgbClr val="0000FF"/>
              </a:solidFill>
            </a:endParaRPr>
          </a:p>
          <a:p>
            <a:r>
              <a:rPr altLang="en-IN" sz="2400" lang="en-US">
                <a:solidFill>
                  <a:srgbClr val="0000FF"/>
                </a:solidFill>
              </a:rPr>
              <a:t>4.    Secruity: secure authentication, </a:t>
            </a:r>
            <a:endParaRPr sz="2000" lang="en-US">
              <a:solidFill>
                <a:srgbClr val="0000FF"/>
              </a:solidFill>
            </a:endParaRPr>
          </a:p>
          <a:p>
            <a:r>
              <a:rPr altLang="en-IN" sz="2400" lang="en-US">
                <a:solidFill>
                  <a:srgbClr val="0000FF"/>
                </a:solidFill>
              </a:rPr>
              <a:t>Authorization,and date storage.</a:t>
            </a:r>
            <a:endParaRPr sz="2800"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2025-08-31T17:59:53Z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9e716757185e4aa0a020831ceaecb467</vt:lpwstr>
  </property>
</Properties>
</file>