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27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6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4E75D0-9E65-4F05-BA1F-A7F22E6EA7A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6239-B49F-4E44-8596-FDA13FA99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E23E-BB89-48B8-BE13-E3660392F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Prediction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4764-34C6-4430-BDFD-658B389B6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Bhavana Gubbi	</a:t>
            </a:r>
          </a:p>
        </p:txBody>
      </p:sp>
    </p:spTree>
    <p:extLst>
      <p:ext uri="{BB962C8B-B14F-4D97-AF65-F5344CB8AC3E}">
        <p14:creationId xmlns:p14="http://schemas.microsoft.com/office/powerpoint/2010/main" val="314807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9AB0-427F-41E9-BF74-485C4FA3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(RANDOM FOREST) with BAGGING: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EC742-B285-4672-8317-6B273173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hyper Parameter tuning, RF gave a test accuracy of : </a:t>
            </a:r>
            <a:r>
              <a:rPr lang="en-US" b="1" dirty="0"/>
              <a:t>58.97%</a:t>
            </a:r>
          </a:p>
          <a:p>
            <a:r>
              <a:rPr lang="en-US" b="1" dirty="0"/>
              <a:t>With Bagging, </a:t>
            </a:r>
            <a:r>
              <a:rPr lang="en-US" dirty="0"/>
              <a:t>with 20 base estimators, RF gave test accuracy of: </a:t>
            </a:r>
            <a:r>
              <a:rPr lang="en-US" b="1" dirty="0"/>
              <a:t>60.06%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C45F5-9EC3-49D7-993A-7C0C9C01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0" y="3214108"/>
            <a:ext cx="8799066" cy="17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435-1662-44BD-BBC3-73802CF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Dataset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C91E-74BF-44A8-BA48-74DDC73D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Dataset has 6650 records with 10 features &amp; target class.</a:t>
            </a:r>
          </a:p>
          <a:p>
            <a:r>
              <a:rPr lang="en-US" dirty="0"/>
              <a:t>Test Dataset has 2851 records with 10 features.</a:t>
            </a:r>
          </a:p>
          <a:p>
            <a:r>
              <a:rPr lang="en-US" b="1" dirty="0"/>
              <a:t>Categorical Features:</a:t>
            </a:r>
          </a:p>
          <a:p>
            <a:pPr marL="571500" indent="-571500">
              <a:buAutoNum type="romanL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Income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571500" indent="-571500">
              <a:buAutoNum type="romanL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Gender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571500" indent="-571500">
              <a:buAutoNum type="romanL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Credit Category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&amp; </a:t>
            </a:r>
          </a:p>
          <a:p>
            <a:pPr marL="571500" indent="-571500">
              <a:buAutoNum type="romanL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Product holdings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7F3-5888-49EE-BA3E-50CDE061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9C81-3E4C-4901-A1EA-83DCEF27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Combining both the datasets (train &amp; test) as one DF.</a:t>
            </a:r>
          </a:p>
          <a:p>
            <a:r>
              <a:rPr lang="en-US" dirty="0"/>
              <a:t>Dropping the column </a:t>
            </a:r>
            <a:r>
              <a:rPr lang="en-US" b="1" dirty="0"/>
              <a:t>‘ID</a:t>
            </a:r>
            <a:r>
              <a:rPr lang="en-US" dirty="0"/>
              <a:t>’ from the combined DF i.e. data.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CATEGORICAL FEATURE TRAINING:</a:t>
            </a:r>
          </a:p>
          <a:p>
            <a:pPr marL="0" indent="0">
              <a:buNone/>
            </a:pPr>
            <a:r>
              <a:rPr lang="en-US" b="1" dirty="0"/>
              <a:t>________________________________________________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Label Encoding the below Features:</a:t>
            </a:r>
          </a:p>
          <a:p>
            <a:r>
              <a:rPr lang="en-US" b="1" dirty="0"/>
              <a:t>Gender: Female </a:t>
            </a:r>
            <a:r>
              <a:rPr lang="en-US" dirty="0"/>
              <a:t>as 0 &amp;</a:t>
            </a:r>
            <a:r>
              <a:rPr lang="en-US" b="1" dirty="0"/>
              <a:t> Male </a:t>
            </a:r>
            <a:r>
              <a:rPr lang="en-US" dirty="0"/>
              <a:t>as 1</a:t>
            </a:r>
            <a:r>
              <a:rPr lang="en-US" b="1" dirty="0"/>
              <a:t>.</a:t>
            </a:r>
          </a:p>
          <a:p>
            <a:r>
              <a:rPr lang="en-US" b="1" dirty="0"/>
              <a:t>Income: </a:t>
            </a:r>
            <a:r>
              <a:rPr lang="en-US" dirty="0"/>
              <a:t>'Less than 5L</a:t>
            </a:r>
            <a:r>
              <a:rPr lang="en-US" b="1" dirty="0"/>
              <a:t>':0,</a:t>
            </a:r>
            <a:r>
              <a:rPr lang="en-US" dirty="0"/>
              <a:t>'5L - 10L</a:t>
            </a:r>
            <a:r>
              <a:rPr lang="en-US" b="1" dirty="0"/>
              <a:t>':1,</a:t>
            </a:r>
            <a:r>
              <a:rPr lang="en-US" dirty="0"/>
              <a:t>'10L - 15L</a:t>
            </a:r>
            <a:r>
              <a:rPr lang="en-US" b="1" dirty="0"/>
              <a:t>':2,</a:t>
            </a:r>
            <a:r>
              <a:rPr lang="en-US" dirty="0"/>
              <a:t>'More than 15L</a:t>
            </a:r>
            <a:r>
              <a:rPr lang="en-US" b="1" dirty="0"/>
              <a:t>’:3</a:t>
            </a:r>
          </a:p>
          <a:p>
            <a:r>
              <a:rPr lang="en-US" b="1" dirty="0"/>
              <a:t>Product Holdings: '</a:t>
            </a:r>
            <a:r>
              <a:rPr lang="en-US" dirty="0"/>
              <a:t>1</a:t>
            </a:r>
            <a:r>
              <a:rPr lang="en-US" b="1" dirty="0"/>
              <a:t>':1,</a:t>
            </a:r>
            <a:r>
              <a:rPr lang="en-US" dirty="0"/>
              <a:t>'2</a:t>
            </a:r>
            <a:r>
              <a:rPr lang="en-US" b="1" dirty="0"/>
              <a:t>':2,</a:t>
            </a:r>
            <a:r>
              <a:rPr lang="en-US" dirty="0"/>
              <a:t>'3+’:</a:t>
            </a:r>
            <a:r>
              <a:rPr lang="en-US" b="1" dirty="0"/>
              <a:t>3</a:t>
            </a:r>
          </a:p>
          <a:p>
            <a:r>
              <a:rPr lang="en-US" b="1" dirty="0"/>
              <a:t>Credit Category: </a:t>
            </a:r>
            <a:r>
              <a:rPr lang="en-US" dirty="0"/>
              <a:t>'Poor'</a:t>
            </a:r>
            <a:r>
              <a:rPr lang="en-US" b="1" dirty="0"/>
              <a:t>:0,</a:t>
            </a:r>
            <a:r>
              <a:rPr lang="en-US" dirty="0"/>
              <a:t>'Average'</a:t>
            </a:r>
            <a:r>
              <a:rPr lang="en-US" b="1" dirty="0"/>
              <a:t>:1,</a:t>
            </a:r>
            <a:r>
              <a:rPr lang="en-US" dirty="0"/>
              <a:t>'Good'</a:t>
            </a:r>
            <a:r>
              <a:rPr lang="en-US" b="1" dirty="0"/>
              <a:t>:2</a:t>
            </a:r>
          </a:p>
        </p:txBody>
      </p:sp>
    </p:spTree>
    <p:extLst>
      <p:ext uri="{BB962C8B-B14F-4D97-AF65-F5344CB8AC3E}">
        <p14:creationId xmlns:p14="http://schemas.microsoft.com/office/powerpoint/2010/main" val="8842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BF03-8079-4607-8B00-49395D02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15"/>
            <a:ext cx="10515600" cy="1325563"/>
          </a:xfrm>
        </p:spPr>
        <p:txBody>
          <a:bodyPr/>
          <a:lstStyle/>
          <a:p>
            <a:r>
              <a:rPr lang="en-US" b="1" dirty="0"/>
              <a:t>FEATURE ENGINEERING- PART2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E4BA-A815-4612-B4FA-007ECE79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/>
          <a:lstStyle/>
          <a:p>
            <a:r>
              <a:rPr lang="en-US" sz="1600" dirty="0"/>
              <a:t>As the features values are all on a different scale.</a:t>
            </a:r>
          </a:p>
          <a:p>
            <a:r>
              <a:rPr lang="en-US" sz="1600" dirty="0"/>
              <a:t>Need to do standard scaling to bring them all on same scale.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44B2A-4B75-4467-9C29-B213B81B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014470"/>
            <a:ext cx="7476655" cy="189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3ACB2-DE18-40FB-BE2C-44104335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4247750"/>
            <a:ext cx="7476655" cy="17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5C04-05E6-4EE2-B2DC-B3C4FBB0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5177-9B3A-47C4-9045-1B271ED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67" y="1378226"/>
            <a:ext cx="10622633" cy="4798737"/>
          </a:xfrm>
        </p:spPr>
        <p:txBody>
          <a:bodyPr/>
          <a:lstStyle/>
          <a:p>
            <a:r>
              <a:rPr lang="en-US" b="1" dirty="0"/>
              <a:t>No Null Values found in both the Train &amp; Test Datasets.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B6CCD-98C7-4EAC-A1EB-BAC1F317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7" y="1979742"/>
            <a:ext cx="3069908" cy="2661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02A63-C20C-4489-854B-9F490CB7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56" y="1979742"/>
            <a:ext cx="325800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95E2-49C0-4307-8FF9-71239882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365126"/>
            <a:ext cx="10147852" cy="1052858"/>
          </a:xfrm>
        </p:spPr>
        <p:txBody>
          <a:bodyPr/>
          <a:lstStyle/>
          <a:p>
            <a:r>
              <a:rPr lang="en-US" b="1" dirty="0"/>
              <a:t>Heat Map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3F19CE-27D2-4D04-8C74-7BB946F6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417984"/>
            <a:ext cx="10528852" cy="4758979"/>
          </a:xfrm>
        </p:spPr>
        <p:txBody>
          <a:bodyPr/>
          <a:lstStyle/>
          <a:p>
            <a:r>
              <a:rPr lang="en-US" dirty="0"/>
              <a:t>All the independent features are independent of each other.</a:t>
            </a:r>
          </a:p>
          <a:p>
            <a:r>
              <a:rPr lang="en-US" dirty="0"/>
              <a:t>Each feature is contributing for the target.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1007206-9ABD-4007-B71B-2A4BC4FB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5" y="2309272"/>
            <a:ext cx="9109121" cy="41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001D-16DD-4F56-BB8A-51FA4CA3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B95D6-80AF-4647-971E-30865403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15" y="1560420"/>
            <a:ext cx="10673296" cy="4297041"/>
          </a:xfrm>
        </p:spPr>
      </p:pic>
    </p:spTree>
    <p:extLst>
      <p:ext uri="{BB962C8B-B14F-4D97-AF65-F5344CB8AC3E}">
        <p14:creationId xmlns:p14="http://schemas.microsoft.com/office/powerpoint/2010/main" val="344709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56A1-181A-4AFC-B83D-527DD7FF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5F32-CF8D-4FF8-B304-4EBA090D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364974"/>
            <a:ext cx="10691191" cy="4811989"/>
          </a:xfrm>
        </p:spPr>
        <p:txBody>
          <a:bodyPr/>
          <a:lstStyle/>
          <a:p>
            <a:r>
              <a:rPr lang="en-US" dirty="0"/>
              <a:t>Removing Outliers 95 records from Train Dataset alone.</a:t>
            </a:r>
          </a:p>
          <a:p>
            <a:r>
              <a:rPr lang="en-US" dirty="0"/>
              <a:t>After Removing Outliers: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96123-846D-4563-8D60-CBE20FD4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415"/>
            <a:ext cx="8776964" cy="35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8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5091-FDE9-4690-8EF4-8E80A46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Training- Vanilla: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650F-D648-4DAC-9CF9-D09B37F7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Logistic, SVC, DEC, KNN, RF &amp; Naive without hyper parameter training.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DEE645-91B7-479B-BAD4-695CC7A0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83964"/>
              </p:ext>
            </p:extLst>
          </p:nvPr>
        </p:nvGraphicFramePr>
        <p:xfrm>
          <a:off x="1130852" y="270335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159264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1750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5626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767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6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0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9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21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334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 Neue</vt:lpstr>
      <vt:lpstr>Wingdings 3</vt:lpstr>
      <vt:lpstr>Ion</vt:lpstr>
      <vt:lpstr>Customer Churn Prediction </vt:lpstr>
      <vt:lpstr>About Dataset </vt:lpstr>
      <vt:lpstr>FEATURE ENGINEERING- PART 1</vt:lpstr>
      <vt:lpstr>FEATURE ENGINEERING- PART2</vt:lpstr>
      <vt:lpstr>EDA </vt:lpstr>
      <vt:lpstr>Heat Map </vt:lpstr>
      <vt:lpstr>Finding Outliers</vt:lpstr>
      <vt:lpstr>Removing Outliers</vt:lpstr>
      <vt:lpstr>Model Training- Vanilla:</vt:lpstr>
      <vt:lpstr>RF (RANDOM FOREST) with BAGGING: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</dc:title>
  <dc:creator>MY PC</dc:creator>
  <cp:lastModifiedBy>MY PC</cp:lastModifiedBy>
  <cp:revision>3</cp:revision>
  <dcterms:created xsi:type="dcterms:W3CDTF">2022-03-13T17:26:11Z</dcterms:created>
  <dcterms:modified xsi:type="dcterms:W3CDTF">2022-03-13T18:32:34Z</dcterms:modified>
</cp:coreProperties>
</file>