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4DDF-1A0D-44DB-9F8E-2943F5CA4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4FA0B-2EA0-4C65-A742-6231D3FF3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2FB25-F0DA-44EF-BFB0-347FF1BC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4D09-FCDF-48DD-9FB0-B90073D38F0B}" type="datetimeFigureOut">
              <a:rPr lang="en-AU" smtClean="0"/>
              <a:t>31/05/2018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E38ED-2D68-4B85-8623-64E791D8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38D49-5D08-4760-ADBD-76CCC401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673A-2F44-48C8-982E-40637E9548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24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8824-AC20-4057-8F73-D9452172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3FD4B-7580-4BF3-8BC0-1BA8B81BA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D9769-1932-4B00-B5A6-DD44AD37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4D09-FCDF-48DD-9FB0-B90073D38F0B}" type="datetimeFigureOut">
              <a:rPr lang="en-AU" smtClean="0"/>
              <a:t>31/05/2018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2B145-BA04-4C30-A089-AD02DA2A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4AD95-A302-4868-8B71-5069BE33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673A-2F44-48C8-982E-40637E9548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86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80C277-EAE4-4DB5-B9D4-38E2006E6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176F7-C504-4B5D-A9A0-8B6E68BC9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28AA4-1391-4CD4-A3B2-52BE6615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4D09-FCDF-48DD-9FB0-B90073D38F0B}" type="datetimeFigureOut">
              <a:rPr lang="en-AU" smtClean="0"/>
              <a:t>31/05/2018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B460E-C09B-4CCE-BE3A-EE05DB67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8753E-4F5C-4C1E-A674-DB72266C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673A-2F44-48C8-982E-40637E9548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562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78BF-8575-499D-83EE-015ADDF2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80E3E-B03A-4A06-A78D-171CEB9AC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72FFD-5A41-432B-A8CB-7A8E5F39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4D09-FCDF-48DD-9FB0-B90073D38F0B}" type="datetimeFigureOut">
              <a:rPr lang="en-AU" smtClean="0"/>
              <a:t>31/05/2018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56E5C-E7F0-4CCC-A18B-2863BDC9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FE302-53F5-4869-B9D1-B3B9AE04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673A-2F44-48C8-982E-40637E9548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604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E3E7-D1BE-4A43-A174-4FD273DB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74029-9542-4658-9804-2586476E8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6E43A-609B-4F72-B312-992035F1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4D09-FCDF-48DD-9FB0-B90073D38F0B}" type="datetimeFigureOut">
              <a:rPr lang="en-AU" smtClean="0"/>
              <a:t>31/05/2018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F78C6-AE95-46B5-879D-AEE5B718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747C1-95B2-4E2E-AACF-906B8811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673A-2F44-48C8-982E-40637E9548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943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E62-CF45-4B10-8AFB-AC3AE44C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A6C15-91E1-4372-9083-85927AEF5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F12B8-6D79-42E6-A8C7-9191A2F8C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B2A79-107B-4DFA-A6BA-1568F472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4D09-FCDF-48DD-9FB0-B90073D38F0B}" type="datetimeFigureOut">
              <a:rPr lang="en-AU" smtClean="0"/>
              <a:t>31/05/2018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E357B-D27B-4FF1-82FE-3E33DB5F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4002D-2D34-4134-8C49-6830AE58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673A-2F44-48C8-982E-40637E9548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1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52F5-47F2-46FC-8086-0CF3F496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9D00-17F7-43C2-9456-30B94B549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3A837-A355-4967-99AD-F012C9476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4062B-BEF5-4309-9267-84FB434B6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6A724-D9BD-4FBB-8288-2528C9932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DEA2E-B70D-43B9-9FD5-9D59DED3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4D09-FCDF-48DD-9FB0-B90073D38F0B}" type="datetimeFigureOut">
              <a:rPr lang="en-AU" smtClean="0"/>
              <a:t>31/05/2018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781E8-D91F-4484-9624-4616A8D6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023EB-4DD9-4AC7-A81D-4CA99ACE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673A-2F44-48C8-982E-40637E9548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44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DD47-6171-4F8A-8BD8-01C72D0F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ACFEF-6D34-412E-9EAA-94A48A50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4D09-FCDF-48DD-9FB0-B90073D38F0B}" type="datetimeFigureOut">
              <a:rPr lang="en-AU" smtClean="0"/>
              <a:t>31/05/2018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1A850-DD8F-4A54-A8DE-858A64C2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F243D-BD21-4F7D-813D-2A33845E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673A-2F44-48C8-982E-40637E9548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66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35F63-D20F-44E9-B2BD-39847B44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4D09-FCDF-48DD-9FB0-B90073D38F0B}" type="datetimeFigureOut">
              <a:rPr lang="en-AU" smtClean="0"/>
              <a:t>31/05/2018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DF32B-F880-4581-B412-76B3AFBC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6DAC8-6500-4C45-862A-706B564F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673A-2F44-48C8-982E-40637E9548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451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A376-DD21-44F5-99E1-11A0C57B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3CB3-7D72-4547-9403-21DA6FBB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52850-53E5-4213-BE89-38F5E9704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4C62A-5C4E-4121-A27F-E29B8A88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4D09-FCDF-48DD-9FB0-B90073D38F0B}" type="datetimeFigureOut">
              <a:rPr lang="en-AU" smtClean="0"/>
              <a:t>31/05/2018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2BC08-C7AD-42C4-ABCF-4361A17D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768FA-F057-4CE3-B154-E3225970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673A-2F44-48C8-982E-40637E9548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938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7CA0-95FF-4A4C-AB3E-FC13BE18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BD80A-1793-4D1D-A06A-A5D08134D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88B2B-A3C2-4B95-BE0E-ACBBDF87A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A3ABF-1FD2-4367-8D61-48D15813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4D09-FCDF-48DD-9FB0-B90073D38F0B}" type="datetimeFigureOut">
              <a:rPr lang="en-AU" smtClean="0"/>
              <a:t>31/05/2018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B1DB6-F536-4CBD-AD88-A9D1C35C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2098A-1E43-4FAD-A333-16C7761F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673A-2F44-48C8-982E-40637E9548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902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E8D9E-B94E-4A16-98B1-99BEA542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982E0-4D3D-4BC2-9709-2A2FB31B1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85EAF-B29F-4804-8444-D835A6674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94D09-FCDF-48DD-9FB0-B90073D38F0B}" type="datetimeFigureOut">
              <a:rPr lang="en-AU" smtClean="0"/>
              <a:t>31/05/2018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96F2-B960-4736-84E3-2E2674692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CF70-52F8-438E-BEBA-FA7EDB16C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1673A-2F44-48C8-982E-40637E9548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386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5CB0-82DB-4EBA-9586-25C069275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9FE6F-395C-41FA-B389-92CFE4EC07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ACE49-522E-43FC-AC52-876B38D5C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6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Vickers</dc:creator>
  <cp:lastModifiedBy>Natasha Vickers</cp:lastModifiedBy>
  <cp:revision>1</cp:revision>
  <dcterms:created xsi:type="dcterms:W3CDTF">2018-05-31T03:24:31Z</dcterms:created>
  <dcterms:modified xsi:type="dcterms:W3CDTF">2018-05-31T03:24:40Z</dcterms:modified>
</cp:coreProperties>
</file>