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7/12/2024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63864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09166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40930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7/12/2024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9775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28662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5960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1625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97164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9706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4028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pPr/>
              <a:t>7/12/2024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56626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pPr/>
              <a:t>7/12/2024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0578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bhiramSakha/APSSDC_CS-PROJECT-Batch-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Title 1"/>
          <p:cNvSpPr>
            <a:spLocks noGrp="1"/>
          </p:cNvSpPr>
          <p:nvPr>
            <p:ph type="ctrTitle"/>
          </p:nvPr>
        </p:nvSpPr>
        <p:spPr>
          <a:xfrm>
            <a:off x="581191" y="619432"/>
            <a:ext cx="10993549" cy="648929"/>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rPr>
              <a:t>name:</a:t>
            </a:r>
            <a:r>
              <a:rPr lang="en-US" altLang="en-GB" sz="2400" b="1" dirty="0">
                <a:solidFill>
                  <a:srgbClr val="002060"/>
                </a:solidFill>
                <a:hlinkClick r:id="rId2"/>
              </a:rPr>
              <a:t> </a:t>
            </a:r>
            <a:r>
              <a:rPr lang="en-US" altLang="en-GB" sz="2400" b="1" dirty="0">
                <a:solidFill>
                  <a:srgbClr val="002060"/>
                </a:solidFill>
              </a:rPr>
              <a:t> </a:t>
            </a:r>
            <a:r>
              <a:rPr lang="en-US" altLang="en-GB" sz="2400" b="1" dirty="0" err="1" smtClean="0">
                <a:solidFill>
                  <a:srgbClr val="002060"/>
                </a:solidFill>
              </a:rPr>
              <a:t>durga</a:t>
            </a:r>
            <a:r>
              <a:rPr lang="en-US" altLang="en-GB" sz="2400" b="1" dirty="0" smtClean="0">
                <a:solidFill>
                  <a:srgbClr val="002060"/>
                </a:solidFill>
              </a:rPr>
              <a:t> </a:t>
            </a:r>
            <a:r>
              <a:rPr lang="en-US" altLang="en-GB" sz="2400" b="1" dirty="0" err="1" smtClean="0">
                <a:solidFill>
                  <a:srgbClr val="002060"/>
                </a:solidFill>
              </a:rPr>
              <a:t>bhavani</a:t>
            </a:r>
            <a:r>
              <a:rPr lang="en-US" altLang="en-GB" sz="2400" b="1" dirty="0" smtClean="0">
                <a:solidFill>
                  <a:srgbClr val="002060"/>
                </a:solidFill>
              </a:rPr>
              <a:t> </a:t>
            </a:r>
            <a:r>
              <a:rPr lang="en-US" altLang="en-GB" sz="2400" b="1" dirty="0" err="1" smtClean="0">
                <a:solidFill>
                  <a:srgbClr val="002060"/>
                </a:solidFill>
              </a:rPr>
              <a:t>mummana</a:t>
            </a:r>
            <a:endParaRPr lang="en-US" altLang="en-GB" sz="2400" b="1" dirty="0">
              <a:solidFill>
                <a:srgbClr val="002060"/>
              </a:solidFill>
            </a:endParaRPr>
          </a:p>
          <a:p>
            <a:pPr>
              <a:lnSpc>
                <a:spcPct val="100000"/>
              </a:lnSpc>
            </a:pPr>
            <a:r>
              <a:rPr lang="en-GB" sz="2400" b="1" dirty="0">
                <a:solidFill>
                  <a:srgbClr val="002060"/>
                </a:solidFill>
                <a:hlinkClick r:id="rId2"/>
              </a:rPr>
              <a:t>Roll no: </a:t>
            </a:r>
            <a:r>
              <a:rPr lang="en-US" sz="2400" b="1" dirty="0" smtClean="0">
                <a:solidFill>
                  <a:srgbClr val="002060"/>
                </a:solidFill>
              </a:rPr>
              <a:t>226w1a0593</a:t>
            </a:r>
            <a:endParaRPr lang="en-US" altLang="en-GB" sz="2400" b="1" dirty="0">
              <a:solidFill>
                <a:srgbClr val="002060"/>
              </a:solidFill>
            </a:endParaRPr>
          </a:p>
          <a:p>
            <a:pPr>
              <a:lnSpc>
                <a:spcPct val="100000"/>
              </a:lnSpc>
            </a:pPr>
            <a:r>
              <a:rPr lang="en-GB" sz="2400" b="1" dirty="0">
                <a:solidFill>
                  <a:srgbClr val="002060"/>
                </a:solidFill>
                <a:hlinkClick r:id="rId2"/>
              </a:rPr>
              <a:t>EMAIL</a:t>
            </a:r>
            <a:r>
              <a:rPr lang="en-GB" sz="2400" dirty="0">
                <a:solidFill>
                  <a:srgbClr val="002060"/>
                </a:solidFill>
                <a:hlinkClick r:id="rId2"/>
              </a:rPr>
              <a:t>: </a:t>
            </a:r>
            <a:r>
              <a:rPr lang="en-US" altLang="en-GB" sz="2400" dirty="0">
                <a:solidFill>
                  <a:srgbClr val="002060"/>
                </a:solidFill>
                <a:hlinkClick r:id="rId2"/>
              </a:rPr>
              <a:t> </a:t>
            </a:r>
            <a:r>
              <a:rPr lang="en-US" altLang="en-GB" sz="2400" dirty="0" smtClean="0">
                <a:solidFill>
                  <a:srgbClr val="002060"/>
                </a:solidFill>
              </a:rPr>
              <a:t>mummanadurgabhavaniists@gmail.com</a:t>
            </a:r>
            <a:endParaRPr lang="en-GB" sz="2400" dirty="0">
              <a:solidFill>
                <a:srgbClr val="002060"/>
              </a:solidFill>
            </a:endParaRPr>
          </a:p>
          <a:p>
            <a:pPr>
              <a:lnSpc>
                <a:spcPct val="100000"/>
              </a:lnSpc>
            </a:pPr>
            <a:r>
              <a:rPr lang="en-GB" sz="2400" b="1" dirty="0">
                <a:solidFill>
                  <a:srgbClr val="002060"/>
                </a:solidFill>
                <a:hlinkClick r:id="rId2"/>
              </a:rPr>
              <a:t>BRANCH</a:t>
            </a:r>
            <a:r>
              <a:rPr lang="en-GB" sz="2400" dirty="0">
                <a:solidFill>
                  <a:srgbClr val="002060"/>
                </a:solidFill>
                <a:hlinkClick r:id="rId2"/>
              </a:rPr>
              <a:t>: </a:t>
            </a:r>
            <a:r>
              <a:rPr lang="en-US" altLang="en-GB" sz="2400" dirty="0">
                <a:solidFill>
                  <a:srgbClr val="002060"/>
                </a:solidFill>
              </a:rPr>
              <a:t> </a:t>
            </a:r>
            <a:r>
              <a:rPr lang="en-US" altLang="en-GB" sz="2400" dirty="0" err="1" smtClean="0">
                <a:solidFill>
                  <a:srgbClr val="002060"/>
                </a:solidFill>
              </a:rPr>
              <a:t>cse</a:t>
            </a:r>
            <a:endParaRPr lang="en-GB" sz="2400" dirty="0">
              <a:solidFill>
                <a:srgbClr val="002060"/>
              </a:solidFill>
            </a:endParaRPr>
          </a:p>
          <a:p>
            <a:pPr>
              <a:lnSpc>
                <a:spcPct val="100000"/>
              </a:lnSpc>
            </a:pPr>
            <a:r>
              <a:rPr lang="en-GB" sz="2400" dirty="0" err="1" smtClean="0">
                <a:solidFill>
                  <a:srgbClr val="002060"/>
                </a:solidFill>
                <a:hlinkClick r:id="rId2"/>
              </a:rPr>
              <a:t>COLLEGE:</a:t>
            </a:r>
            <a:r>
              <a:rPr lang="en-GB" sz="2400" dirty="0" err="1" smtClean="0">
                <a:solidFill>
                  <a:srgbClr val="002060"/>
                </a:solidFill>
              </a:rPr>
              <a:t>international</a:t>
            </a:r>
            <a:r>
              <a:rPr lang="en-GB" sz="2400" dirty="0" smtClean="0">
                <a:solidFill>
                  <a:srgbClr val="002060"/>
                </a:solidFill>
              </a:rPr>
              <a:t> school of technology and sciences for women</a:t>
            </a:r>
            <a:endParaRPr lang="en-GB" sz="2400" dirty="0">
              <a:solidFill>
                <a:srgbClr val="00206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3">
            <a:extLst>
              <a:ext uri="{28A0092B-C50C-407E-A947-70E740481C1C}">
                <a14:useLocalDpi xmlns="" xmlns:a14="http://schemas.microsoft.com/office/drawing/2010/main" val="0"/>
              </a:ext>
            </a:extLst>
          </a:blip>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5" name="Text Box 4">
            <a:hlinkClick r:id="rId2"/>
          </p:cNvPr>
          <p:cNvSpPr txBox="1"/>
          <p:nvPr/>
        </p:nvSpPr>
        <p:spPr>
          <a:xfrm>
            <a:off x="4195288" y="3323474"/>
            <a:ext cx="5315585" cy="1090930"/>
          </a:xfrm>
          <a:prstGeom prst="rect">
            <a:avLst/>
          </a:prstGeom>
          <a:noFill/>
        </p:spPr>
        <p:txBody>
          <a:bodyPr wrap="square" rtlCol="0">
            <a:noAutofit/>
          </a:bodyPr>
          <a:lstStyle/>
          <a:p>
            <a:r>
              <a:rPr lang="en-US" dirty="0" smtClean="0">
                <a:highlight>
                  <a:srgbClr val="C0C0C0"/>
                </a:highlight>
              </a:rPr>
              <a:t>https://github.com/BHAVANI-1807/APSSDC.git</a:t>
            </a:r>
            <a:endParaRPr lang="en-US" dirty="0">
              <a:highlight>
                <a:srgbClr val="C0C0C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p>
        </p:txBody>
      </p:sp>
      <p:sp>
        <p:nvSpPr>
          <p:cNvPr id="3" name="Content Placeholder 2"/>
          <p:cNvSpPr>
            <a:spLocks noGrp="1"/>
          </p:cNvSpPr>
          <p:nvPr>
            <p:ph idx="1"/>
          </p:nvPr>
        </p:nvSpPr>
        <p:spPr/>
        <p:txBody>
          <a:bodyPr>
            <a:normAutofit lnSpcReduction="10000"/>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normAutofit fontScale="775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normAutofit/>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p:cNvSpPr>
            <a:spLocks noGrp="1"/>
          </p:cNvSpPr>
          <p:nvPr>
            <p:ph idx="1"/>
          </p:nvPr>
        </p:nvSpPr>
        <p:spPr>
          <a:xfrm>
            <a:off x="581191" y="2074646"/>
            <a:ext cx="11029615" cy="3634486"/>
          </a:xfrm>
        </p:spPr>
        <p:txBody>
          <a:bodyPr>
            <a:normAutofit fontScale="5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normAutofit fontScale="92500"/>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77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emplate>Gallery</Template>
  <TotalTime>32</TotalTime>
  <Words>1333</Words>
  <Application>Microsoft Office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8</cp:revision>
  <dcterms:created xsi:type="dcterms:W3CDTF">2021-05-26T16:50:00Z</dcterms:created>
  <dcterms:modified xsi:type="dcterms:W3CDTF">2024-07-12T06:09:34Z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9A8C2C85F4FC47909E9F9A410F431184_12</vt:lpwstr>
  </property>
  <property fmtid="{D5CDD505-2E9C-101B-9397-08002B2CF9AE}" pid="4" name="KSOProductBuildVer">
    <vt:lpwstr>1033-12.2.0.16909</vt:lpwstr>
  </property>
</Properties>
</file>